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0.46082089552238809</c:v>
                </c:pt>
                <c:pt idx="1">
                  <c:v>0.53358208955223885</c:v>
                </c:pt>
                <c:pt idx="2">
                  <c:v>1.865671641791045E-3</c:v>
                </c:pt>
                <c:pt idx="3">
                  <c:v>3.731343283582089E-3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Sheet1!$G$2:$G$5</c:f>
              <c:numCache>
                <c:formatCode>0.0;;</c:formatCode>
                <c:ptCount val="4"/>
                <c:pt idx="0">
                  <c:v>6.3925551944184713</c:v>
                </c:pt>
                <c:pt idx="1">
                  <c:v>0</c:v>
                </c:pt>
                <c:pt idx="2">
                  <c:v>6.5175296835655789</c:v>
                </c:pt>
                <c:pt idx="3">
                  <c:v>6.2957685415607578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3.6074448055815287</c:v>
                </c:pt>
                <c:pt idx="1">
                  <c:v>0</c:v>
                </c:pt>
                <c:pt idx="2">
                  <c:v>3.4824703164344211</c:v>
                </c:pt>
                <c:pt idx="3">
                  <c:v>3.7042314584392422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Sheet1!$G$2:$G$5</c:f>
              <c:numCache>
                <c:formatCode>0.0;;</c:formatCode>
                <c:ptCount val="4"/>
                <c:pt idx="0">
                  <c:v>8.3569235574499636</c:v>
                </c:pt>
                <c:pt idx="1">
                  <c:v>0</c:v>
                </c:pt>
                <c:pt idx="2">
                  <c:v>8.059297627320344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Sheet1!$I$2:$I$5</c:f>
              <c:numCache>
                <c:formatCode>0.0;;</c:formatCode>
                <c:ptCount val="4"/>
                <c:pt idx="0">
                  <c:v>0</c:v>
                </c:pt>
                <c:pt idx="1">
                  <c:v>0</c:v>
                </c:pt>
                <c:pt idx="2">
                  <c:v>0</c:v>
                </c:pt>
                <c:pt idx="3">
                  <c:v>9.0092351771309342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1.6430764425500364</c:v>
                </c:pt>
                <c:pt idx="1">
                  <c:v>0</c:v>
                </c:pt>
                <c:pt idx="2">
                  <c:v>1.940702372679656</c:v>
                </c:pt>
                <c:pt idx="3">
                  <c:v>0.99076482286906575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Sheet1!$G$2:$G$5</c:f>
              <c:numCache>
                <c:formatCode>0.0;;</c:formatCode>
                <c:ptCount val="4"/>
                <c:pt idx="0">
                  <c:v>9.2212313303437234</c:v>
                </c:pt>
                <c:pt idx="1">
                  <c:v>0</c:v>
                </c:pt>
                <c:pt idx="2">
                  <c:v>0</c:v>
                </c:pt>
                <c:pt idx="3">
                  <c:v>8.8899853177466444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Sheet1!$I$2:$I$5</c:f>
              <c:numCache>
                <c:formatCode>0.0;;</c:formatCode>
                <c:ptCount val="4"/>
                <c:pt idx="0">
                  <c:v>0</c:v>
                </c:pt>
                <c:pt idx="1">
                  <c:v>0</c:v>
                </c:pt>
                <c:pt idx="2">
                  <c:v>9.4122530172429766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0.77876866965627656</c:v>
                </c:pt>
                <c:pt idx="1">
                  <c:v>0</c:v>
                </c:pt>
                <c:pt idx="2">
                  <c:v>0.58774698275702342</c:v>
                </c:pt>
                <c:pt idx="3">
                  <c:v>1.1100146822533556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Sheet1!$G$2:$G$5</c:f>
              <c:numCache>
                <c:formatCode>0.0;;</c:formatCode>
                <c:ptCount val="4"/>
                <c:pt idx="0">
                  <c:v>3.7960242901204069</c:v>
                </c:pt>
                <c:pt idx="1">
                  <c:v>0</c:v>
                </c:pt>
                <c:pt idx="2">
                  <c:v>4.1846540001696981</c:v>
                </c:pt>
                <c:pt idx="3">
                  <c:v>3.591459138542755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6.2039757098795931</c:v>
                </c:pt>
                <c:pt idx="1">
                  <c:v>0</c:v>
                </c:pt>
                <c:pt idx="2">
                  <c:v>5.8153459998303019</c:v>
                </c:pt>
                <c:pt idx="3">
                  <c:v>6.4085408614572454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(92)</c:v>
                </c:pt>
                <c:pt idx="1">
                  <c:v>Stamford &amp; Rutland Hospital (-)</c:v>
                </c:pt>
                <c:pt idx="2">
                  <c:v>Peterborough City Hospital (64)</c:v>
                </c:pt>
                <c:pt idx="3">
                  <c:v>Hinchingbrooke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(92)</c:v>
                </c:pt>
                <c:pt idx="1">
                  <c:v>Stamford &amp; Rutland Hospital (-)</c:v>
                </c:pt>
                <c:pt idx="2">
                  <c:v>Peterborough City Hospital (64)</c:v>
                </c:pt>
                <c:pt idx="3">
                  <c:v>Hinchingbrooke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(92)</c:v>
                </c:pt>
                <c:pt idx="1">
                  <c:v>Stamford &amp; Rutland Hospital (-)</c:v>
                </c:pt>
                <c:pt idx="2">
                  <c:v>Peterborough City Hospital (64)</c:v>
                </c:pt>
                <c:pt idx="3">
                  <c:v>Hinchingbrooke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(92)</c:v>
                </c:pt>
                <c:pt idx="1">
                  <c:v>Stamford &amp; Rutland Hospital (-)</c:v>
                </c:pt>
                <c:pt idx="2">
                  <c:v>Peterborough City Hospital (64)</c:v>
                </c:pt>
                <c:pt idx="3">
                  <c:v>Hinchingbrooke Hospital (-)</c:v>
                </c:pt>
              </c:strCache>
            </c:strRef>
          </c:cat>
          <c:val>
            <c:numRef>
              <c:f>Sheet1!$G$2:$G$5</c:f>
              <c:numCache>
                <c:formatCode>0.0;;</c:formatCode>
                <c:ptCount val="4"/>
                <c:pt idx="0">
                  <c:v>7.0110312502095544</c:v>
                </c:pt>
                <c:pt idx="1">
                  <c:v>0</c:v>
                </c:pt>
                <c:pt idx="2">
                  <c:v>6.7823615070312604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(92)</c:v>
                </c:pt>
                <c:pt idx="1">
                  <c:v>Stamford &amp; Rutland Hospital (-)</c:v>
                </c:pt>
                <c:pt idx="2">
                  <c:v>Peterborough City Hospital (64)</c:v>
                </c:pt>
                <c:pt idx="3">
                  <c:v>Hinchingbrooke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(92)</c:v>
                </c:pt>
                <c:pt idx="1">
                  <c:v>Stamford &amp; Rutland Hospital (-)</c:v>
                </c:pt>
                <c:pt idx="2">
                  <c:v>Peterborough City Hospital (64)</c:v>
                </c:pt>
                <c:pt idx="3">
                  <c:v>Hinchingbrooke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(92)</c:v>
                </c:pt>
                <c:pt idx="1">
                  <c:v>Stamford &amp; Rutland Hospital (-)</c:v>
                </c:pt>
                <c:pt idx="2">
                  <c:v>Peterborough City Hospital (64)</c:v>
                </c:pt>
                <c:pt idx="3">
                  <c:v>Hinchingbrooke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2.9889687497904456</c:v>
                </c:pt>
                <c:pt idx="1">
                  <c:v>0</c:v>
                </c:pt>
                <c:pt idx="2">
                  <c:v>3.2176384929687396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Stamford &amp; Rutland Hospital (-)</c:v>
                </c:pt>
                <c:pt idx="2">
                  <c:v>Peterborough City Hospital (334)</c:v>
                </c:pt>
                <c:pt idx="3">
                  <c:v>Hinchingbrooke Hospital (180)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Stamford &amp; Rutland Hospital (-)</c:v>
                </c:pt>
                <c:pt idx="2">
                  <c:v>Peterborough City Hospital (334)</c:v>
                </c:pt>
                <c:pt idx="3">
                  <c:v>Hinchingbrooke Hospital (180)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Stamford &amp; Rutland Hospital (-)</c:v>
                </c:pt>
                <c:pt idx="2">
                  <c:v>Peterborough City Hospital (334)</c:v>
                </c:pt>
                <c:pt idx="3">
                  <c:v>Hinchingbrooke Hospital (180)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Stamford &amp; Rutland Hospital (-)</c:v>
                </c:pt>
                <c:pt idx="2">
                  <c:v>Peterborough City Hospital (334)</c:v>
                </c:pt>
                <c:pt idx="3">
                  <c:v>Hinchingbrooke Hospital (180)</c:v>
                </c:pt>
              </c:strCache>
            </c:strRef>
          </c:cat>
          <c:val>
            <c:numRef>
              <c:f>Sheet1!$G$2:$G$5</c:f>
              <c:numCache>
                <c:formatCode>0.0;;</c:formatCode>
                <c:ptCount val="4"/>
                <c:pt idx="0">
                  <c:v>8.8288700253985635</c:v>
                </c:pt>
                <c:pt idx="1">
                  <c:v>0</c:v>
                </c:pt>
                <c:pt idx="2">
                  <c:v>8.7428824956218669</c:v>
                </c:pt>
                <c:pt idx="3">
                  <c:v>9.0096921540250783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Stamford &amp; Rutland Hospital (-)</c:v>
                </c:pt>
                <c:pt idx="2">
                  <c:v>Peterborough City Hospital (334)</c:v>
                </c:pt>
                <c:pt idx="3">
                  <c:v>Hinchingbrooke Hospital (180)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Stamford &amp; Rutland Hospital (-)</c:v>
                </c:pt>
                <c:pt idx="2">
                  <c:v>Peterborough City Hospital (334)</c:v>
                </c:pt>
                <c:pt idx="3">
                  <c:v>Hinchingbrooke Hospital (180)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Stamford &amp; Rutland Hospital (-)</c:v>
                </c:pt>
                <c:pt idx="2">
                  <c:v>Peterborough City Hospital (334)</c:v>
                </c:pt>
                <c:pt idx="3">
                  <c:v>Hinchingbrooke Hospital (180)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1.1711299746014365</c:v>
                </c:pt>
                <c:pt idx="1">
                  <c:v>0</c:v>
                </c:pt>
                <c:pt idx="2">
                  <c:v>1.2571175043781331</c:v>
                </c:pt>
                <c:pt idx="3">
                  <c:v>0.99030784597492172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Stamford &amp; Rutland Hospital (-)</c:v>
                </c:pt>
                <c:pt idx="2">
                  <c:v>Peterborough City Hospital (239)</c:v>
                </c:pt>
                <c:pt idx="3">
                  <c:v>Hinchingbrooke Hospital (124)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Stamford &amp; Rutland Hospital (-)</c:v>
                </c:pt>
                <c:pt idx="2">
                  <c:v>Peterborough City Hospital (239)</c:v>
                </c:pt>
                <c:pt idx="3">
                  <c:v>Hinchingbrooke Hospital (124)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Stamford &amp; Rutland Hospital (-)</c:v>
                </c:pt>
                <c:pt idx="2">
                  <c:v>Peterborough City Hospital (239)</c:v>
                </c:pt>
                <c:pt idx="3">
                  <c:v>Hinchingbrooke Hospital (124)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Stamford &amp; Rutland Hospital (-)</c:v>
                </c:pt>
                <c:pt idx="2">
                  <c:v>Peterborough City Hospital (239)</c:v>
                </c:pt>
                <c:pt idx="3">
                  <c:v>Hinchingbrooke Hospital (124)</c:v>
                </c:pt>
              </c:strCache>
            </c:strRef>
          </c:cat>
          <c:val>
            <c:numRef>
              <c:f>Sheet1!$G$2:$G$5</c:f>
              <c:numCache>
                <c:formatCode>0.0;;</c:formatCode>
                <c:ptCount val="4"/>
                <c:pt idx="0">
                  <c:v>7.9715759405104727</c:v>
                </c:pt>
                <c:pt idx="1">
                  <c:v>0</c:v>
                </c:pt>
                <c:pt idx="2">
                  <c:v>7.612063291170764</c:v>
                </c:pt>
                <c:pt idx="3">
                  <c:v>8.4990274314309318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Stamford &amp; Rutland Hospital (-)</c:v>
                </c:pt>
                <c:pt idx="2">
                  <c:v>Peterborough City Hospital (239)</c:v>
                </c:pt>
                <c:pt idx="3">
                  <c:v>Hinchingbrooke Hospital (124)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Stamford &amp; Rutland Hospital (-)</c:v>
                </c:pt>
                <c:pt idx="2">
                  <c:v>Peterborough City Hospital (239)</c:v>
                </c:pt>
                <c:pt idx="3">
                  <c:v>Hinchingbrooke Hospital (124)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(369)</c:v>
                </c:pt>
                <c:pt idx="1">
                  <c:v>Stamford &amp; Rutland Hospital (-)</c:v>
                </c:pt>
                <c:pt idx="2">
                  <c:v>Peterborough City Hospital (239)</c:v>
                </c:pt>
                <c:pt idx="3">
                  <c:v>Hinchingbrooke Hospital (124)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2.0284240594895273</c:v>
                </c:pt>
                <c:pt idx="1">
                  <c:v>0</c:v>
                </c:pt>
                <c:pt idx="2">
                  <c:v>2.387936708829236</c:v>
                </c:pt>
                <c:pt idx="3">
                  <c:v>1.5009725685690682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Stamford &amp; Rutland Hospital (-)</c:v>
                </c:pt>
                <c:pt idx="2">
                  <c:v>Peterborough City Hospital (211)</c:v>
                </c:pt>
                <c:pt idx="3">
                  <c:v>Hinchingbrooke Hospital (101)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Stamford &amp; Rutland Hospital (-)</c:v>
                </c:pt>
                <c:pt idx="2">
                  <c:v>Peterborough City Hospital (211)</c:v>
                </c:pt>
                <c:pt idx="3">
                  <c:v>Hinchingbrooke Hospital (101)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Stamford &amp; Rutland Hospital (-)</c:v>
                </c:pt>
                <c:pt idx="2">
                  <c:v>Peterborough City Hospital (211)</c:v>
                </c:pt>
                <c:pt idx="3">
                  <c:v>Hinchingbrooke Hospital (101)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Stamford &amp; Rutland Hospital (-)</c:v>
                </c:pt>
                <c:pt idx="2">
                  <c:v>Peterborough City Hospital (211)</c:v>
                </c:pt>
                <c:pt idx="3">
                  <c:v>Hinchingbrooke Hospital (101)</c:v>
                </c:pt>
              </c:strCache>
            </c:strRef>
          </c:cat>
          <c:val>
            <c:numRef>
              <c:f>Sheet1!$G$2:$G$5</c:f>
              <c:numCache>
                <c:formatCode>0.0;;</c:formatCode>
                <c:ptCount val="4"/>
                <c:pt idx="0">
                  <c:v>8.3341193907853608</c:v>
                </c:pt>
                <c:pt idx="1">
                  <c:v>0</c:v>
                </c:pt>
                <c:pt idx="2">
                  <c:v>8.3411698745402205</c:v>
                </c:pt>
                <c:pt idx="3">
                  <c:v>8.4331037649823752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Stamford &amp; Rutland Hospital (-)</c:v>
                </c:pt>
                <c:pt idx="2">
                  <c:v>Peterborough City Hospital (211)</c:v>
                </c:pt>
                <c:pt idx="3">
                  <c:v>Hinchingbrooke Hospital (101)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Stamford &amp; Rutland Hospital (-)</c:v>
                </c:pt>
                <c:pt idx="2">
                  <c:v>Peterborough City Hospital (211)</c:v>
                </c:pt>
                <c:pt idx="3">
                  <c:v>Hinchingbrooke Hospital (101)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Stamford &amp; Rutland Hospital (-)</c:v>
                </c:pt>
                <c:pt idx="2">
                  <c:v>Peterborough City Hospital (211)</c:v>
                </c:pt>
                <c:pt idx="3">
                  <c:v>Hinchingbrooke Hospital (101)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1.6658806092146392</c:v>
                </c:pt>
                <c:pt idx="1">
                  <c:v>0</c:v>
                </c:pt>
                <c:pt idx="2">
                  <c:v>1.6588301254597795</c:v>
                </c:pt>
                <c:pt idx="3">
                  <c:v>1.5668962350176248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(118)</c:v>
                </c:pt>
                <c:pt idx="3">
                  <c:v>Hinchingbrooke Hospital (48)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(118)</c:v>
                </c:pt>
                <c:pt idx="3">
                  <c:v>Hinchingbrooke Hospital (48)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(118)</c:v>
                </c:pt>
                <c:pt idx="3">
                  <c:v>Hinchingbrooke Hospital (48)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(118)</c:v>
                </c:pt>
                <c:pt idx="3">
                  <c:v>Hinchingbrooke Hospital (48)</c:v>
                </c:pt>
              </c:strCache>
            </c:strRef>
          </c:cat>
          <c:val>
            <c:numRef>
              <c:f>Sheet1!$G$2:$G$5</c:f>
              <c:numCache>
                <c:formatCode>0.0;;</c:formatCode>
                <c:ptCount val="4"/>
                <c:pt idx="0">
                  <c:v>8.2037958020967814</c:v>
                </c:pt>
                <c:pt idx="1">
                  <c:v>0</c:v>
                </c:pt>
                <c:pt idx="2">
                  <c:v>7.8991205759851661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(118)</c:v>
                </c:pt>
                <c:pt idx="3">
                  <c:v>Hinchingbrooke Hospital (48)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(118)</c:v>
                </c:pt>
                <c:pt idx="3">
                  <c:v>Hinchingbrooke Hospital (48)</c:v>
                </c:pt>
              </c:strCache>
            </c:strRef>
          </c:cat>
          <c:val>
            <c:numRef>
              <c:f>Sheet1!$I$2:$I$5</c:f>
              <c:numCache>
                <c:formatCode>0.0;;</c:formatCode>
                <c:ptCount val="4"/>
                <c:pt idx="0">
                  <c:v>0</c:v>
                </c:pt>
                <c:pt idx="1">
                  <c:v>0</c:v>
                </c:pt>
                <c:pt idx="2">
                  <c:v>0</c:v>
                </c:pt>
                <c:pt idx="3">
                  <c:v>9.0494872087174887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(118)</c:v>
                </c:pt>
                <c:pt idx="3">
                  <c:v>Hinchingbrooke Hospital (48)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1.7962041979032186</c:v>
                </c:pt>
                <c:pt idx="1">
                  <c:v>0</c:v>
                </c:pt>
                <c:pt idx="2">
                  <c:v>2.1008794240148339</c:v>
                </c:pt>
                <c:pt idx="3">
                  <c:v>0.95051279128251132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Stamford &amp; Rutland Hospital (-)</c:v>
                </c:pt>
                <c:pt idx="2">
                  <c:v>Peterborough City Hospital (163)</c:v>
                </c:pt>
                <c:pt idx="3">
                  <c:v>Hinchingbrooke Hospital (63)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Stamford &amp; Rutland Hospital (-)</c:v>
                </c:pt>
                <c:pt idx="2">
                  <c:v>Peterborough City Hospital (163)</c:v>
                </c:pt>
                <c:pt idx="3">
                  <c:v>Hinchingbrooke Hospital (63)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Stamford &amp; Rutland Hospital (-)</c:v>
                </c:pt>
                <c:pt idx="2">
                  <c:v>Peterborough City Hospital (163)</c:v>
                </c:pt>
                <c:pt idx="3">
                  <c:v>Hinchingbrooke Hospital (63)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Stamford &amp; Rutland Hospital (-)</c:v>
                </c:pt>
                <c:pt idx="2">
                  <c:v>Peterborough City Hospital (163)</c:v>
                </c:pt>
                <c:pt idx="3">
                  <c:v>Hinchingbrooke Hospital (63)</c:v>
                </c:pt>
              </c:strCache>
            </c:strRef>
          </c:cat>
          <c:val>
            <c:numRef>
              <c:f>Sheet1!$G$2:$G$5</c:f>
              <c:numCache>
                <c:formatCode>0.0;;</c:formatCode>
                <c:ptCount val="4"/>
                <c:pt idx="0">
                  <c:v>6.6138805729546783</c:v>
                </c:pt>
                <c:pt idx="1">
                  <c:v>0</c:v>
                </c:pt>
                <c:pt idx="2">
                  <c:v>6.2402271389110222</c:v>
                </c:pt>
                <c:pt idx="3">
                  <c:v>7.0091939848671574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Stamford &amp; Rutland Hospital (-)</c:v>
                </c:pt>
                <c:pt idx="2">
                  <c:v>Peterborough City Hospital (163)</c:v>
                </c:pt>
                <c:pt idx="3">
                  <c:v>Hinchingbrooke Hospital (63)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Stamford &amp; Rutland Hospital (-)</c:v>
                </c:pt>
                <c:pt idx="2">
                  <c:v>Peterborough City Hospital (163)</c:v>
                </c:pt>
                <c:pt idx="3">
                  <c:v>Hinchingbrooke Hospital (63)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(230)</c:v>
                </c:pt>
                <c:pt idx="1">
                  <c:v>Stamford &amp; Rutland Hospital (-)</c:v>
                </c:pt>
                <c:pt idx="2">
                  <c:v>Peterborough City Hospital (163)</c:v>
                </c:pt>
                <c:pt idx="3">
                  <c:v>Hinchingbrooke Hospital (63)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3.3861194270453217</c:v>
                </c:pt>
                <c:pt idx="1">
                  <c:v>0</c:v>
                </c:pt>
                <c:pt idx="2">
                  <c:v>3.7597728610889778</c:v>
                </c:pt>
                <c:pt idx="3">
                  <c:v>2.9908060151328426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Stamford &amp; Rutland Hospital (-)</c:v>
                </c:pt>
                <c:pt idx="2">
                  <c:v>Peterborough City Hospital (314)</c:v>
                </c:pt>
                <c:pt idx="3">
                  <c:v>Hinchingbrooke Hospital (166)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Stamford &amp; Rutland Hospital (-)</c:v>
                </c:pt>
                <c:pt idx="2">
                  <c:v>Peterborough City Hospital (314)</c:v>
                </c:pt>
                <c:pt idx="3">
                  <c:v>Hinchingbrooke Hospital (166)</c:v>
                </c:pt>
              </c:strCache>
            </c:strRef>
          </c:cat>
          <c:val>
            <c:numRef>
              <c:f>Sheet1!$E$2:$E$5</c:f>
              <c:numCache>
                <c:formatCode>0.0;;</c:formatCode>
                <c:ptCount val="4"/>
                <c:pt idx="0">
                  <c:v>0</c:v>
                </c:pt>
                <c:pt idx="1">
                  <c:v>0</c:v>
                </c:pt>
                <c:pt idx="2">
                  <c:v>9.0309946017469773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Stamford &amp; Rutland Hospital (-)</c:v>
                </c:pt>
                <c:pt idx="2">
                  <c:v>Peterborough City Hospital (314)</c:v>
                </c:pt>
                <c:pt idx="3">
                  <c:v>Hinchingbrooke Hospital (166)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Stamford &amp; Rutland Hospital (-)</c:v>
                </c:pt>
                <c:pt idx="2">
                  <c:v>Peterborough City Hospital (314)</c:v>
                </c:pt>
                <c:pt idx="3">
                  <c:v>Hinchingbrooke Hospital (166)</c:v>
                </c:pt>
              </c:strCache>
            </c:strRef>
          </c:cat>
          <c:val>
            <c:numRef>
              <c:f>Sheet1!$G$2:$G$5</c:f>
              <c:numCache>
                <c:formatCode>0.0;;</c:formatCode>
                <c:ptCount val="4"/>
                <c:pt idx="0">
                  <c:v>9.2001824262031793</c:v>
                </c:pt>
                <c:pt idx="1">
                  <c:v>0</c:v>
                </c:pt>
                <c:pt idx="2">
                  <c:v>0</c:v>
                </c:pt>
                <c:pt idx="3">
                  <c:v>9.5549697393552613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Stamford &amp; Rutland Hospital (-)</c:v>
                </c:pt>
                <c:pt idx="2">
                  <c:v>Peterborough City Hospital (314)</c:v>
                </c:pt>
                <c:pt idx="3">
                  <c:v>Hinchingbrooke Hospital (166)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Stamford &amp; Rutland Hospital (-)</c:v>
                </c:pt>
                <c:pt idx="2">
                  <c:v>Peterborough City Hospital (314)</c:v>
                </c:pt>
                <c:pt idx="3">
                  <c:v>Hinchingbrooke Hospital (166)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Stamford &amp; Rutland Hospital (-)</c:v>
                </c:pt>
                <c:pt idx="2">
                  <c:v>Peterborough City Hospital (314)</c:v>
                </c:pt>
                <c:pt idx="3">
                  <c:v>Hinchingbrooke Hospital (166)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0.79981757379682072</c:v>
                </c:pt>
                <c:pt idx="1">
                  <c:v>0</c:v>
                </c:pt>
                <c:pt idx="2">
                  <c:v>0.96900539825302268</c:v>
                </c:pt>
                <c:pt idx="3">
                  <c:v>0.44503026064473872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(488)</c:v>
                </c:pt>
                <c:pt idx="1">
                  <c:v>Stamford &amp; Rutland Hospital (-)</c:v>
                </c:pt>
                <c:pt idx="2">
                  <c:v>Peterborough City Hospital (322)</c:v>
                </c:pt>
                <c:pt idx="3">
                  <c:v>Hinchingbrooke Hospital (161)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(488)</c:v>
                </c:pt>
                <c:pt idx="1">
                  <c:v>Stamford &amp; Rutland Hospital (-)</c:v>
                </c:pt>
                <c:pt idx="2">
                  <c:v>Peterborough City Hospital (322)</c:v>
                </c:pt>
                <c:pt idx="3">
                  <c:v>Hinchingbrooke Hospital (161)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(488)</c:v>
                </c:pt>
                <c:pt idx="1">
                  <c:v>Stamford &amp; Rutland Hospital (-)</c:v>
                </c:pt>
                <c:pt idx="2">
                  <c:v>Peterborough City Hospital (322)</c:v>
                </c:pt>
                <c:pt idx="3">
                  <c:v>Hinchingbrooke Hospital (161)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(488)</c:v>
                </c:pt>
                <c:pt idx="1">
                  <c:v>Stamford &amp; Rutland Hospital (-)</c:v>
                </c:pt>
                <c:pt idx="2">
                  <c:v>Peterborough City Hospital (322)</c:v>
                </c:pt>
                <c:pt idx="3">
                  <c:v>Hinchingbrooke Hospital (161)</c:v>
                </c:pt>
              </c:strCache>
            </c:strRef>
          </c:cat>
          <c:val>
            <c:numRef>
              <c:f>Sheet1!$G$2:$G$5</c:f>
              <c:numCache>
                <c:formatCode>0.0;;</c:formatCode>
                <c:ptCount val="4"/>
                <c:pt idx="0">
                  <c:v>8.454244027914692</c:v>
                </c:pt>
                <c:pt idx="1">
                  <c:v>0</c:v>
                </c:pt>
                <c:pt idx="2">
                  <c:v>8.2813618147267753</c:v>
                </c:pt>
                <c:pt idx="3">
                  <c:v>8.816653205149823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(488)</c:v>
                </c:pt>
                <c:pt idx="1">
                  <c:v>Stamford &amp; Rutland Hospital (-)</c:v>
                </c:pt>
                <c:pt idx="2">
                  <c:v>Peterborough City Hospital (322)</c:v>
                </c:pt>
                <c:pt idx="3">
                  <c:v>Hinchingbrooke Hospital (161)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(488)</c:v>
                </c:pt>
                <c:pt idx="1">
                  <c:v>Stamford &amp; Rutland Hospital (-)</c:v>
                </c:pt>
                <c:pt idx="2">
                  <c:v>Peterborough City Hospital (322)</c:v>
                </c:pt>
                <c:pt idx="3">
                  <c:v>Hinchingbrooke Hospital (161)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(488)</c:v>
                </c:pt>
                <c:pt idx="1">
                  <c:v>Stamford &amp; Rutland Hospital (-)</c:v>
                </c:pt>
                <c:pt idx="2">
                  <c:v>Peterborough City Hospital (322)</c:v>
                </c:pt>
                <c:pt idx="3">
                  <c:v>Hinchingbrooke Hospital (161)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1.545755972085308</c:v>
                </c:pt>
                <c:pt idx="1">
                  <c:v>0</c:v>
                </c:pt>
                <c:pt idx="2">
                  <c:v>1.7186381852732247</c:v>
                </c:pt>
                <c:pt idx="3">
                  <c:v>1.183346794850177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Stamford &amp; Rutland Hospital (-)</c:v>
                </c:pt>
                <c:pt idx="2">
                  <c:v>Peterborough City Hospital (344)</c:v>
                </c:pt>
                <c:pt idx="3">
                  <c:v>Hinchingbrooke Hospital (178)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Stamford &amp; Rutland Hospital (-)</c:v>
                </c:pt>
                <c:pt idx="2">
                  <c:v>Peterborough City Hospital (344)</c:v>
                </c:pt>
                <c:pt idx="3">
                  <c:v>Hinchingbrooke Hospital (178)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Stamford &amp; Rutland Hospital (-)</c:v>
                </c:pt>
                <c:pt idx="2">
                  <c:v>Peterborough City Hospital (344)</c:v>
                </c:pt>
                <c:pt idx="3">
                  <c:v>Hinchingbrooke Hospital (178)</c:v>
                </c:pt>
              </c:strCache>
            </c:strRef>
          </c:cat>
          <c:val>
            <c:numRef>
              <c:f>Sheet1!$F$2:$F$5</c:f>
              <c:numCache>
                <c:formatCode>0.0;;</c:formatCode>
                <c:ptCount val="4"/>
                <c:pt idx="0">
                  <c:v>0</c:v>
                </c:pt>
                <c:pt idx="1">
                  <c:v>0</c:v>
                </c:pt>
                <c:pt idx="2">
                  <c:v>8.695897017259389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Stamford &amp; Rutland Hospital (-)</c:v>
                </c:pt>
                <c:pt idx="2">
                  <c:v>Peterborough City Hospital (344)</c:v>
                </c:pt>
                <c:pt idx="3">
                  <c:v>Hinchingbrooke Hospital (178)</c:v>
                </c:pt>
              </c:strCache>
            </c:strRef>
          </c:cat>
          <c:val>
            <c:numRef>
              <c:f>Sheet1!$G$2:$G$5</c:f>
              <c:numCache>
                <c:formatCode>0.0;;</c:formatCode>
                <c:ptCount val="4"/>
                <c:pt idx="0">
                  <c:v>8.9403887848189161</c:v>
                </c:pt>
                <c:pt idx="1">
                  <c:v>0</c:v>
                </c:pt>
                <c:pt idx="2">
                  <c:v>0</c:v>
                </c:pt>
                <c:pt idx="3">
                  <c:v>9.3948568938080523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Stamford &amp; Rutland Hospital (-)</c:v>
                </c:pt>
                <c:pt idx="2">
                  <c:v>Peterborough City Hospital (344)</c:v>
                </c:pt>
                <c:pt idx="3">
                  <c:v>Hinchingbrooke Hospital (178)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Stamford &amp; Rutland Hospital (-)</c:v>
                </c:pt>
                <c:pt idx="2">
                  <c:v>Peterborough City Hospital (344)</c:v>
                </c:pt>
                <c:pt idx="3">
                  <c:v>Hinchingbrooke Hospital (178)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(529)</c:v>
                </c:pt>
                <c:pt idx="1">
                  <c:v>Stamford &amp; Rutland Hospital (-)</c:v>
                </c:pt>
                <c:pt idx="2">
                  <c:v>Peterborough City Hospital (344)</c:v>
                </c:pt>
                <c:pt idx="3">
                  <c:v>Hinchingbrooke Hospital (178)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1.0596112151810839</c:v>
                </c:pt>
                <c:pt idx="1">
                  <c:v>0</c:v>
                </c:pt>
                <c:pt idx="2">
                  <c:v>1.304102982740611</c:v>
                </c:pt>
                <c:pt idx="3">
                  <c:v>0.60514310619194767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Stamford &amp; Rutland Hospital (-)</c:v>
                </c:pt>
                <c:pt idx="2">
                  <c:v>Peterborough City Hospital (333)</c:v>
                </c:pt>
                <c:pt idx="3">
                  <c:v>Hinchingbrooke Hospital (170)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Stamford &amp; Rutland Hospital (-)</c:v>
                </c:pt>
                <c:pt idx="2">
                  <c:v>Peterborough City Hospital (333)</c:v>
                </c:pt>
                <c:pt idx="3">
                  <c:v>Hinchingbrooke Hospital (170)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Stamford &amp; Rutland Hospital (-)</c:v>
                </c:pt>
                <c:pt idx="2">
                  <c:v>Peterborough City Hospital (333)</c:v>
                </c:pt>
                <c:pt idx="3">
                  <c:v>Hinchingbrooke Hospital (170)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Stamford &amp; Rutland Hospital (-)</c:v>
                </c:pt>
                <c:pt idx="2">
                  <c:v>Peterborough City Hospital (333)</c:v>
                </c:pt>
                <c:pt idx="3">
                  <c:v>Hinchingbrooke Hospital (170)</c:v>
                </c:pt>
              </c:strCache>
            </c:strRef>
          </c:cat>
          <c:val>
            <c:numRef>
              <c:f>Sheet1!$G$2:$G$5</c:f>
              <c:numCache>
                <c:formatCode>0.0;;</c:formatCode>
                <c:ptCount val="4"/>
                <c:pt idx="0">
                  <c:v>8.4666966265768391</c:v>
                </c:pt>
                <c:pt idx="1">
                  <c:v>0</c:v>
                </c:pt>
                <c:pt idx="2">
                  <c:v>8.4448402767471222</c:v>
                </c:pt>
                <c:pt idx="3">
                  <c:v>8.5062095367865975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Stamford &amp; Rutland Hospital (-)</c:v>
                </c:pt>
                <c:pt idx="2">
                  <c:v>Peterborough City Hospital (333)</c:v>
                </c:pt>
                <c:pt idx="3">
                  <c:v>Hinchingbrooke Hospital (170)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Stamford &amp; Rutland Hospital (-)</c:v>
                </c:pt>
                <c:pt idx="2">
                  <c:v>Peterborough City Hospital (333)</c:v>
                </c:pt>
                <c:pt idx="3">
                  <c:v>Hinchingbrooke Hospital (170)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Stamford &amp; Rutland Hospital (-)</c:v>
                </c:pt>
                <c:pt idx="2">
                  <c:v>Peterborough City Hospital (333)</c:v>
                </c:pt>
                <c:pt idx="3">
                  <c:v>Hinchingbrooke Hospital (170)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1.5333033734231609</c:v>
                </c:pt>
                <c:pt idx="1">
                  <c:v>0</c:v>
                </c:pt>
                <c:pt idx="2">
                  <c:v>1.5551597232528778</c:v>
                </c:pt>
                <c:pt idx="3">
                  <c:v>1.4937904632134025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Stamford &amp; Rutland Hospital (-)</c:v>
                </c:pt>
                <c:pt idx="2">
                  <c:v>Peterborough City Hospital (325)</c:v>
                </c:pt>
                <c:pt idx="3">
                  <c:v>Hinchingbrooke Hospital (161)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Stamford &amp; Rutland Hospital (-)</c:v>
                </c:pt>
                <c:pt idx="2">
                  <c:v>Peterborough City Hospital (325)</c:v>
                </c:pt>
                <c:pt idx="3">
                  <c:v>Hinchingbrooke Hospital (161)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Stamford &amp; Rutland Hospital (-)</c:v>
                </c:pt>
                <c:pt idx="2">
                  <c:v>Peterborough City Hospital (325)</c:v>
                </c:pt>
                <c:pt idx="3">
                  <c:v>Hinchingbrooke Hospital (161)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Stamford &amp; Rutland Hospital (-)</c:v>
                </c:pt>
                <c:pt idx="2">
                  <c:v>Peterborough City Hospital (325)</c:v>
                </c:pt>
                <c:pt idx="3">
                  <c:v>Hinchingbrooke Hospital (161)</c:v>
                </c:pt>
              </c:strCache>
            </c:strRef>
          </c:cat>
          <c:val>
            <c:numRef>
              <c:f>Sheet1!$G$2:$G$5</c:f>
              <c:numCache>
                <c:formatCode>0.0;;</c:formatCode>
                <c:ptCount val="4"/>
                <c:pt idx="0">
                  <c:v>8.6621639232580314</c:v>
                </c:pt>
                <c:pt idx="1">
                  <c:v>0</c:v>
                </c:pt>
                <c:pt idx="2">
                  <c:v>8.6333205626413552</c:v>
                </c:pt>
                <c:pt idx="3">
                  <c:v>8.7697935543626393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Stamford &amp; Rutland Hospital (-)</c:v>
                </c:pt>
                <c:pt idx="2">
                  <c:v>Peterborough City Hospital (325)</c:v>
                </c:pt>
                <c:pt idx="3">
                  <c:v>Hinchingbrooke Hospital (161)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Stamford &amp; Rutland Hospital (-)</c:v>
                </c:pt>
                <c:pt idx="2">
                  <c:v>Peterborough City Hospital (325)</c:v>
                </c:pt>
                <c:pt idx="3">
                  <c:v>Hinchingbrooke Hospital (161)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Stamford &amp; Rutland Hospital (-)</c:v>
                </c:pt>
                <c:pt idx="2">
                  <c:v>Peterborough City Hospital (325)</c:v>
                </c:pt>
                <c:pt idx="3">
                  <c:v>Hinchingbrooke Hospital (161)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1.3378360767419686</c:v>
                </c:pt>
                <c:pt idx="1">
                  <c:v>0</c:v>
                </c:pt>
                <c:pt idx="2">
                  <c:v>1.3666794373586448</c:v>
                </c:pt>
                <c:pt idx="3">
                  <c:v>1.2302064456373607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Stamford &amp; Rutland Hospital (-)</c:v>
                </c:pt>
                <c:pt idx="2">
                  <c:v>Peterborough City Hospital (345)</c:v>
                </c:pt>
                <c:pt idx="3">
                  <c:v>Hinchingbrooke Hospital (179)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Stamford &amp; Rutland Hospital (-)</c:v>
                </c:pt>
                <c:pt idx="2">
                  <c:v>Peterborough City Hospital (345)</c:v>
                </c:pt>
                <c:pt idx="3">
                  <c:v>Hinchingbrooke Hospital (179)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Stamford &amp; Rutland Hospital (-)</c:v>
                </c:pt>
                <c:pt idx="2">
                  <c:v>Peterborough City Hospital (345)</c:v>
                </c:pt>
                <c:pt idx="3">
                  <c:v>Hinchingbrooke Hospital (179)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Stamford &amp; Rutland Hospital (-)</c:v>
                </c:pt>
                <c:pt idx="2">
                  <c:v>Peterborough City Hospital (345)</c:v>
                </c:pt>
                <c:pt idx="3">
                  <c:v>Hinchingbrooke Hospital (179)</c:v>
                </c:pt>
              </c:strCache>
            </c:strRef>
          </c:cat>
          <c:val>
            <c:numRef>
              <c:f>Sheet1!$G$2:$G$5</c:f>
              <c:numCache>
                <c:formatCode>0.0;;</c:formatCode>
                <c:ptCount val="4"/>
                <c:pt idx="0">
                  <c:v>8.9206281400958147</c:v>
                </c:pt>
                <c:pt idx="1">
                  <c:v>0</c:v>
                </c:pt>
                <c:pt idx="2">
                  <c:v>8.7663186098561816</c:v>
                </c:pt>
                <c:pt idx="3">
                  <c:v>9.1681947992972201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Stamford &amp; Rutland Hospital (-)</c:v>
                </c:pt>
                <c:pt idx="2">
                  <c:v>Peterborough City Hospital (345)</c:v>
                </c:pt>
                <c:pt idx="3">
                  <c:v>Hinchingbrooke Hospital (179)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Stamford &amp; Rutland Hospital (-)</c:v>
                </c:pt>
                <c:pt idx="2">
                  <c:v>Peterborough City Hospital (345)</c:v>
                </c:pt>
                <c:pt idx="3">
                  <c:v>Hinchingbrooke Hospital (179)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Stamford &amp; Rutland Hospital (-)</c:v>
                </c:pt>
                <c:pt idx="2">
                  <c:v>Peterborough City Hospital (345)</c:v>
                </c:pt>
                <c:pt idx="3">
                  <c:v>Hinchingbrooke Hospital (179)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1.0793718599041853</c:v>
                </c:pt>
                <c:pt idx="1">
                  <c:v>0</c:v>
                </c:pt>
                <c:pt idx="2">
                  <c:v>1.2336813901438184</c:v>
                </c:pt>
                <c:pt idx="3">
                  <c:v>0.83180520070277986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(334)</c:v>
                </c:pt>
                <c:pt idx="3">
                  <c:v>Hinchingbrooke Hospital (173)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(334)</c:v>
                </c:pt>
                <c:pt idx="3">
                  <c:v>Hinchingbrooke Hospital (173)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(334)</c:v>
                </c:pt>
                <c:pt idx="3">
                  <c:v>Hinchingbrooke Hospital (173)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(334)</c:v>
                </c:pt>
                <c:pt idx="3">
                  <c:v>Hinchingbrooke Hospital (173)</c:v>
                </c:pt>
              </c:strCache>
            </c:strRef>
          </c:cat>
          <c:val>
            <c:numRef>
              <c:f>Sheet1!$G$2:$G$5</c:f>
              <c:numCache>
                <c:formatCode>0.0;;</c:formatCode>
                <c:ptCount val="4"/>
                <c:pt idx="0">
                  <c:v>8.7464974417884012</c:v>
                </c:pt>
                <c:pt idx="1">
                  <c:v>0</c:v>
                </c:pt>
                <c:pt idx="2">
                  <c:v>8.6364628878884524</c:v>
                </c:pt>
                <c:pt idx="3">
                  <c:v>8.9665656676354661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(334)</c:v>
                </c:pt>
                <c:pt idx="3">
                  <c:v>Hinchingbrooke Hospital (173)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(334)</c:v>
                </c:pt>
                <c:pt idx="3">
                  <c:v>Hinchingbrooke Hospital (173)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(334)</c:v>
                </c:pt>
                <c:pt idx="3">
                  <c:v>Hinchingbrooke Hospital (173)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1.2535025582115988</c:v>
                </c:pt>
                <c:pt idx="1">
                  <c:v>0</c:v>
                </c:pt>
                <c:pt idx="2">
                  <c:v>1.3635371121115476</c:v>
                </c:pt>
                <c:pt idx="3">
                  <c:v>1.0334343323645339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Stamford &amp; Rutland Hospital (-)</c:v>
                </c:pt>
                <c:pt idx="2">
                  <c:v>Peterborough City Hospital (335)</c:v>
                </c:pt>
                <c:pt idx="3">
                  <c:v>Hinchingbrooke Hospital (178)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Stamford &amp; Rutland Hospital (-)</c:v>
                </c:pt>
                <c:pt idx="2">
                  <c:v>Peterborough City Hospital (335)</c:v>
                </c:pt>
                <c:pt idx="3">
                  <c:v>Hinchingbrooke Hospital (178)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Stamford &amp; Rutland Hospital (-)</c:v>
                </c:pt>
                <c:pt idx="2">
                  <c:v>Peterborough City Hospital (335)</c:v>
                </c:pt>
                <c:pt idx="3">
                  <c:v>Hinchingbrooke Hospital (178)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Stamford &amp; Rutland Hospital (-)</c:v>
                </c:pt>
                <c:pt idx="2">
                  <c:v>Peterborough City Hospital (335)</c:v>
                </c:pt>
                <c:pt idx="3">
                  <c:v>Hinchingbrooke Hospital (178)</c:v>
                </c:pt>
              </c:strCache>
            </c:strRef>
          </c:cat>
          <c:val>
            <c:numRef>
              <c:f>Sheet1!$G$2:$G$5</c:f>
              <c:numCache>
                <c:formatCode>0.0;;</c:formatCode>
                <c:ptCount val="4"/>
                <c:pt idx="0">
                  <c:v>7.2887499633077946</c:v>
                </c:pt>
                <c:pt idx="1">
                  <c:v>0</c:v>
                </c:pt>
                <c:pt idx="2">
                  <c:v>7.1791552460322432</c:v>
                </c:pt>
                <c:pt idx="3">
                  <c:v>7.513821699617802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Stamford &amp; Rutland Hospital (-)</c:v>
                </c:pt>
                <c:pt idx="2">
                  <c:v>Peterborough City Hospital (335)</c:v>
                </c:pt>
                <c:pt idx="3">
                  <c:v>Hinchingbrooke Hospital (178)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Stamford &amp; Rutland Hospital (-)</c:v>
                </c:pt>
                <c:pt idx="2">
                  <c:v>Peterborough City Hospital (335)</c:v>
                </c:pt>
                <c:pt idx="3">
                  <c:v>Hinchingbrooke Hospital (178)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Stamford &amp; Rutland Hospital (-)</c:v>
                </c:pt>
                <c:pt idx="2">
                  <c:v>Peterborough City Hospital (335)</c:v>
                </c:pt>
                <c:pt idx="3">
                  <c:v>Hinchingbrooke Hospital (178)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2.7112500366922054</c:v>
                </c:pt>
                <c:pt idx="1">
                  <c:v>0</c:v>
                </c:pt>
                <c:pt idx="2">
                  <c:v>2.8208447539677568</c:v>
                </c:pt>
                <c:pt idx="3">
                  <c:v>2.486178300382198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Stamford &amp; Rutland Hospital (-)</c:v>
                </c:pt>
                <c:pt idx="2">
                  <c:v>Peterborough City Hospital (310)</c:v>
                </c:pt>
                <c:pt idx="3">
                  <c:v>Hinchingbrooke Hospital (157)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Stamford &amp; Rutland Hospital (-)</c:v>
                </c:pt>
                <c:pt idx="2">
                  <c:v>Peterborough City Hospital (310)</c:v>
                </c:pt>
                <c:pt idx="3">
                  <c:v>Hinchingbrooke Hospital (157)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Stamford &amp; Rutland Hospital (-)</c:v>
                </c:pt>
                <c:pt idx="2">
                  <c:v>Peterborough City Hospital (310)</c:v>
                </c:pt>
                <c:pt idx="3">
                  <c:v>Hinchingbrooke Hospital (157)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Stamford &amp; Rutland Hospital (-)</c:v>
                </c:pt>
                <c:pt idx="2">
                  <c:v>Peterborough City Hospital (310)</c:v>
                </c:pt>
                <c:pt idx="3">
                  <c:v>Hinchingbrooke Hospital (157)</c:v>
                </c:pt>
              </c:strCache>
            </c:strRef>
          </c:cat>
          <c:val>
            <c:numRef>
              <c:f>Sheet1!$G$2:$G$5</c:f>
              <c:numCache>
                <c:formatCode>0.0;;</c:formatCode>
                <c:ptCount val="4"/>
                <c:pt idx="0">
                  <c:v>7.7408164675605464</c:v>
                </c:pt>
                <c:pt idx="1">
                  <c:v>0</c:v>
                </c:pt>
                <c:pt idx="2">
                  <c:v>7.4561237889197374</c:v>
                </c:pt>
                <c:pt idx="3">
                  <c:v>8.3003097364118563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Stamford &amp; Rutland Hospital (-)</c:v>
                </c:pt>
                <c:pt idx="2">
                  <c:v>Peterborough City Hospital (310)</c:v>
                </c:pt>
                <c:pt idx="3">
                  <c:v>Hinchingbrooke Hospital (157)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Stamford &amp; Rutland Hospital (-)</c:v>
                </c:pt>
                <c:pt idx="2">
                  <c:v>Peterborough City Hospital (310)</c:v>
                </c:pt>
                <c:pt idx="3">
                  <c:v>Hinchingbrooke Hospital (157)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Stamford &amp; Rutland Hospital (-)</c:v>
                </c:pt>
                <c:pt idx="2">
                  <c:v>Peterborough City Hospital (310)</c:v>
                </c:pt>
                <c:pt idx="3">
                  <c:v>Hinchingbrooke Hospital (157)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2.2591835324394536</c:v>
                </c:pt>
                <c:pt idx="1">
                  <c:v>0</c:v>
                </c:pt>
                <c:pt idx="2">
                  <c:v>2.5438762110802626</c:v>
                </c:pt>
                <c:pt idx="3">
                  <c:v>1.6996902635881437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Stamford &amp; Rutland Hospital (-)</c:v>
                </c:pt>
                <c:pt idx="2">
                  <c:v>Peterborough City Hospital (328)</c:v>
                </c:pt>
                <c:pt idx="3">
                  <c:v>Hinchingbrooke Hospital (167)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Stamford &amp; Rutland Hospital (-)</c:v>
                </c:pt>
                <c:pt idx="2">
                  <c:v>Peterborough City Hospital (328)</c:v>
                </c:pt>
                <c:pt idx="3">
                  <c:v>Hinchingbrooke Hospital (167)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Stamford &amp; Rutland Hospital (-)</c:v>
                </c:pt>
                <c:pt idx="2">
                  <c:v>Peterborough City Hospital (328)</c:v>
                </c:pt>
                <c:pt idx="3">
                  <c:v>Hinchingbrooke Hospital (167)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Stamford &amp; Rutland Hospital (-)</c:v>
                </c:pt>
                <c:pt idx="2">
                  <c:v>Peterborough City Hospital (328)</c:v>
                </c:pt>
                <c:pt idx="3">
                  <c:v>Hinchingbrooke Hospital (167)</c:v>
                </c:pt>
              </c:strCache>
            </c:strRef>
          </c:cat>
          <c:val>
            <c:numRef>
              <c:f>Sheet1!$G$2:$G$5</c:f>
              <c:numCache>
                <c:formatCode>0.0;;</c:formatCode>
                <c:ptCount val="4"/>
                <c:pt idx="0">
                  <c:v>7.0062373656273476</c:v>
                </c:pt>
                <c:pt idx="1">
                  <c:v>0</c:v>
                </c:pt>
                <c:pt idx="2">
                  <c:v>6.8537630232599236</c:v>
                </c:pt>
                <c:pt idx="3">
                  <c:v>7.164244519222847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Stamford &amp; Rutland Hospital (-)</c:v>
                </c:pt>
                <c:pt idx="2">
                  <c:v>Peterborough City Hospital (328)</c:v>
                </c:pt>
                <c:pt idx="3">
                  <c:v>Hinchingbrooke Hospital (167)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Stamford &amp; Rutland Hospital (-)</c:v>
                </c:pt>
                <c:pt idx="2">
                  <c:v>Peterborough City Hospital (328)</c:v>
                </c:pt>
                <c:pt idx="3">
                  <c:v>Hinchingbrooke Hospital (167)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Stamford &amp; Rutland Hospital (-)</c:v>
                </c:pt>
                <c:pt idx="2">
                  <c:v>Peterborough City Hospital (328)</c:v>
                </c:pt>
                <c:pt idx="3">
                  <c:v>Hinchingbrooke Hospital (167)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2.9937626343726524</c:v>
                </c:pt>
                <c:pt idx="1">
                  <c:v>0</c:v>
                </c:pt>
                <c:pt idx="2">
                  <c:v>3.1462369767400764</c:v>
                </c:pt>
                <c:pt idx="3">
                  <c:v>2.835755480777153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6.2801870356383942</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(333)</c:v>
                </c:pt>
                <c:pt idx="3">
                  <c:v>Hinchingbrooke Hospital (176)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(333)</c:v>
                </c:pt>
                <c:pt idx="3">
                  <c:v>Hinchingbrooke Hospital (176)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(333)</c:v>
                </c:pt>
                <c:pt idx="3">
                  <c:v>Hinchingbrooke Hospital (176)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(333)</c:v>
                </c:pt>
                <c:pt idx="3">
                  <c:v>Hinchingbrooke Hospital (176)</c:v>
                </c:pt>
              </c:strCache>
            </c:strRef>
          </c:cat>
          <c:val>
            <c:numRef>
              <c:f>Sheet1!$G$2:$G$5</c:f>
              <c:numCache>
                <c:formatCode>0.0;;</c:formatCode>
                <c:ptCount val="4"/>
                <c:pt idx="0">
                  <c:v>8.7255686339747101</c:v>
                </c:pt>
                <c:pt idx="1">
                  <c:v>0</c:v>
                </c:pt>
                <c:pt idx="2">
                  <c:v>8.5276228077600233</c:v>
                </c:pt>
                <c:pt idx="3">
                  <c:v>9.0644738508929503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(333)</c:v>
                </c:pt>
                <c:pt idx="3">
                  <c:v>Hinchingbrooke Hospital (176)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(333)</c:v>
                </c:pt>
                <c:pt idx="3">
                  <c:v>Hinchingbrooke Hospital (176)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(333)</c:v>
                </c:pt>
                <c:pt idx="3">
                  <c:v>Hinchingbrooke Hospital (176)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1.2744313660252899</c:v>
                </c:pt>
                <c:pt idx="1">
                  <c:v>0</c:v>
                </c:pt>
                <c:pt idx="2">
                  <c:v>1.4723771922399767</c:v>
                </c:pt>
                <c:pt idx="3">
                  <c:v>0.93552614910704968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Stamford &amp; Rutland Hospital (-)</c:v>
                </c:pt>
                <c:pt idx="2">
                  <c:v>Peterborough City Hospital (301)</c:v>
                </c:pt>
                <c:pt idx="3">
                  <c:v>Hinchingbrooke Hospital (144)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Stamford &amp; Rutland Hospital (-)</c:v>
                </c:pt>
                <c:pt idx="2">
                  <c:v>Peterborough City Hospital (301)</c:v>
                </c:pt>
                <c:pt idx="3">
                  <c:v>Hinchingbrooke Hospital (144)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Stamford &amp; Rutland Hospital (-)</c:v>
                </c:pt>
                <c:pt idx="2">
                  <c:v>Peterborough City Hospital (301)</c:v>
                </c:pt>
                <c:pt idx="3">
                  <c:v>Hinchingbrooke Hospital (144)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Stamford &amp; Rutland Hospital (-)</c:v>
                </c:pt>
                <c:pt idx="2">
                  <c:v>Peterborough City Hospital (301)</c:v>
                </c:pt>
                <c:pt idx="3">
                  <c:v>Hinchingbrooke Hospital (144)</c:v>
                </c:pt>
              </c:strCache>
            </c:strRef>
          </c:cat>
          <c:val>
            <c:numRef>
              <c:f>Sheet1!$G$2:$G$5</c:f>
              <c:numCache>
                <c:formatCode>0.0;;</c:formatCode>
                <c:ptCount val="4"/>
                <c:pt idx="0">
                  <c:v>7.6146748621375124</c:v>
                </c:pt>
                <c:pt idx="1">
                  <c:v>0</c:v>
                </c:pt>
                <c:pt idx="2">
                  <c:v>7.3282844579186097</c:v>
                </c:pt>
                <c:pt idx="3">
                  <c:v>8.0823890699509082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Stamford &amp; Rutland Hospital (-)</c:v>
                </c:pt>
                <c:pt idx="2">
                  <c:v>Peterborough City Hospital (301)</c:v>
                </c:pt>
                <c:pt idx="3">
                  <c:v>Hinchingbrooke Hospital (144)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Stamford &amp; Rutland Hospital (-)</c:v>
                </c:pt>
                <c:pt idx="2">
                  <c:v>Peterborough City Hospital (301)</c:v>
                </c:pt>
                <c:pt idx="3">
                  <c:v>Hinchingbrooke Hospital (144)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Stamford &amp; Rutland Hospital (-)</c:v>
                </c:pt>
                <c:pt idx="2">
                  <c:v>Peterborough City Hospital (301)</c:v>
                </c:pt>
                <c:pt idx="3">
                  <c:v>Hinchingbrooke Hospital (144)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2.3853251378624876</c:v>
                </c:pt>
                <c:pt idx="1">
                  <c:v>0</c:v>
                </c:pt>
                <c:pt idx="2">
                  <c:v>2.6717155420813903</c:v>
                </c:pt>
                <c:pt idx="3">
                  <c:v>1.9176109300490918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Stamford &amp; Rutland Hospital (-)</c:v>
                </c:pt>
                <c:pt idx="2">
                  <c:v>Peterborough City Hospital (339)</c:v>
                </c:pt>
                <c:pt idx="3">
                  <c:v>Hinchingbrooke Hospital (176)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Stamford &amp; Rutland Hospital (-)</c:v>
                </c:pt>
                <c:pt idx="2">
                  <c:v>Peterborough City Hospital (339)</c:v>
                </c:pt>
                <c:pt idx="3">
                  <c:v>Hinchingbrooke Hospital (176)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Stamford &amp; Rutland Hospital (-)</c:v>
                </c:pt>
                <c:pt idx="2">
                  <c:v>Peterborough City Hospital (339)</c:v>
                </c:pt>
                <c:pt idx="3">
                  <c:v>Hinchingbrooke Hospital (176)</c:v>
                </c:pt>
              </c:strCache>
            </c:strRef>
          </c:cat>
          <c:val>
            <c:numRef>
              <c:f>Sheet1!$F$2:$F$5</c:f>
              <c:numCache>
                <c:formatCode>0.0;;</c:formatCode>
                <c:ptCount val="4"/>
                <c:pt idx="0">
                  <c:v>0</c:v>
                </c:pt>
                <c:pt idx="1">
                  <c:v>0</c:v>
                </c:pt>
                <c:pt idx="2">
                  <c:v>9.2887943516671854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Stamford &amp; Rutland Hospital (-)</c:v>
                </c:pt>
                <c:pt idx="2">
                  <c:v>Peterborough City Hospital (339)</c:v>
                </c:pt>
                <c:pt idx="3">
                  <c:v>Hinchingbrooke Hospital (176)</c:v>
                </c:pt>
              </c:strCache>
            </c:strRef>
          </c:cat>
          <c:val>
            <c:numRef>
              <c:f>Sheet1!$G$2:$G$5</c:f>
              <c:numCache>
                <c:formatCode>0.0;;</c:formatCode>
                <c:ptCount val="4"/>
                <c:pt idx="0">
                  <c:v>9.3742836706583059</c:v>
                </c:pt>
                <c:pt idx="1">
                  <c:v>0</c:v>
                </c:pt>
                <c:pt idx="2">
                  <c:v>0</c:v>
                </c:pt>
                <c:pt idx="3">
                  <c:v>9.5694308735942766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Stamford &amp; Rutland Hospital (-)</c:v>
                </c:pt>
                <c:pt idx="2">
                  <c:v>Peterborough City Hospital (339)</c:v>
                </c:pt>
                <c:pt idx="3">
                  <c:v>Hinchingbrooke Hospital (176)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Stamford &amp; Rutland Hospital (-)</c:v>
                </c:pt>
                <c:pt idx="2">
                  <c:v>Peterborough City Hospital (339)</c:v>
                </c:pt>
                <c:pt idx="3">
                  <c:v>Hinchingbrooke Hospital (176)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Stamford &amp; Rutland Hospital (-)</c:v>
                </c:pt>
                <c:pt idx="2">
                  <c:v>Peterborough City Hospital (339)</c:v>
                </c:pt>
                <c:pt idx="3">
                  <c:v>Hinchingbrooke Hospital (176)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0.62571632934169408</c:v>
                </c:pt>
                <c:pt idx="1">
                  <c:v>0</c:v>
                </c:pt>
                <c:pt idx="2">
                  <c:v>0.71120564833281463</c:v>
                </c:pt>
                <c:pt idx="3">
                  <c:v>0.43056912640572342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Stamford &amp; Rutland Hospital (-)</c:v>
                </c:pt>
                <c:pt idx="2">
                  <c:v>Peterborough City Hospital (282)</c:v>
                </c:pt>
                <c:pt idx="3">
                  <c:v>Hinchingbrooke Hospital (148)</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Stamford &amp; Rutland Hospital (-)</c:v>
                </c:pt>
                <c:pt idx="2">
                  <c:v>Peterborough City Hospital (282)</c:v>
                </c:pt>
                <c:pt idx="3">
                  <c:v>Hinchingbrooke Hospital (148)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Stamford &amp; Rutland Hospital (-)</c:v>
                </c:pt>
                <c:pt idx="2">
                  <c:v>Peterborough City Hospital (282)</c:v>
                </c:pt>
                <c:pt idx="3">
                  <c:v>Hinchingbrooke Hospital (148)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Stamford &amp; Rutland Hospital (-)</c:v>
                </c:pt>
                <c:pt idx="2">
                  <c:v>Peterborough City Hospital (282)</c:v>
                </c:pt>
                <c:pt idx="3">
                  <c:v>Hinchingbrooke Hospital (148)</c:v>
                </c:pt>
              </c:strCache>
            </c:strRef>
          </c:cat>
          <c:val>
            <c:numRef>
              <c:f>Sheet1!$G$2:$G$5</c:f>
              <c:numCache>
                <c:formatCode>0.0;;</c:formatCode>
                <c:ptCount val="4"/>
                <c:pt idx="0">
                  <c:v>8.916079278297893</c:v>
                </c:pt>
                <c:pt idx="1">
                  <c:v>0</c:v>
                </c:pt>
                <c:pt idx="2">
                  <c:v>8.7462854193035007</c:v>
                </c:pt>
                <c:pt idx="3">
                  <c:v>9.2485686797413678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Stamford &amp; Rutland Hospital (-)</c:v>
                </c:pt>
                <c:pt idx="2">
                  <c:v>Peterborough City Hospital (282)</c:v>
                </c:pt>
                <c:pt idx="3">
                  <c:v>Hinchingbrooke Hospital (148)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Stamford &amp; Rutland Hospital (-)</c:v>
                </c:pt>
                <c:pt idx="2">
                  <c:v>Peterborough City Hospital (282)</c:v>
                </c:pt>
                <c:pt idx="3">
                  <c:v>Hinchingbrooke Hospital (148)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Stamford &amp; Rutland Hospital (-)</c:v>
                </c:pt>
                <c:pt idx="2">
                  <c:v>Peterborough City Hospital (282)</c:v>
                </c:pt>
                <c:pt idx="3">
                  <c:v>Hinchingbrooke Hospital (148)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1.083920721702107</c:v>
                </c:pt>
                <c:pt idx="1">
                  <c:v>0</c:v>
                </c:pt>
                <c:pt idx="2">
                  <c:v>1.2537145806964993</c:v>
                </c:pt>
                <c:pt idx="3">
                  <c:v>0.75143132025863224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Stamford &amp; Rutland Hospital (-)</c:v>
                </c:pt>
                <c:pt idx="2">
                  <c:v>Peterborough City Hospital (315)</c:v>
                </c:pt>
                <c:pt idx="3">
                  <c:v>Hinchingbrooke Hospital (157)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Stamford &amp; Rutland Hospital (-)</c:v>
                </c:pt>
                <c:pt idx="2">
                  <c:v>Peterborough City Hospital (315)</c:v>
                </c:pt>
                <c:pt idx="3">
                  <c:v>Hinchingbrooke Hospital (157)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Stamford &amp; Rutland Hospital (-)</c:v>
                </c:pt>
                <c:pt idx="2">
                  <c:v>Peterborough City Hospital (315)</c:v>
                </c:pt>
                <c:pt idx="3">
                  <c:v>Hinchingbrooke Hospital (157)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Stamford &amp; Rutland Hospital (-)</c:v>
                </c:pt>
                <c:pt idx="2">
                  <c:v>Peterborough City Hospital (315)</c:v>
                </c:pt>
                <c:pt idx="3">
                  <c:v>Hinchingbrooke Hospital (157)</c:v>
                </c:pt>
              </c:strCache>
            </c:strRef>
          </c:cat>
          <c:val>
            <c:numRef>
              <c:f>Sheet1!$G$2:$G$5</c:f>
              <c:numCache>
                <c:formatCode>0.0;;</c:formatCode>
                <c:ptCount val="4"/>
                <c:pt idx="0">
                  <c:v>8.0765207538868236</c:v>
                </c:pt>
                <c:pt idx="1">
                  <c:v>0</c:v>
                </c:pt>
                <c:pt idx="2">
                  <c:v>8.0277413195055392</c:v>
                </c:pt>
                <c:pt idx="3">
                  <c:v>8.2469394362644355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Stamford &amp; Rutland Hospital (-)</c:v>
                </c:pt>
                <c:pt idx="2">
                  <c:v>Peterborough City Hospital (315)</c:v>
                </c:pt>
                <c:pt idx="3">
                  <c:v>Hinchingbrooke Hospital (157)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Stamford &amp; Rutland Hospital (-)</c:v>
                </c:pt>
                <c:pt idx="2">
                  <c:v>Peterborough City Hospital (315)</c:v>
                </c:pt>
                <c:pt idx="3">
                  <c:v>Hinchingbrooke Hospital (157)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Stamford &amp; Rutland Hospital (-)</c:v>
                </c:pt>
                <c:pt idx="2">
                  <c:v>Peterborough City Hospital (315)</c:v>
                </c:pt>
                <c:pt idx="3">
                  <c:v>Hinchingbrooke Hospital (157)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1.9234792461131764</c:v>
                </c:pt>
                <c:pt idx="1">
                  <c:v>0</c:v>
                </c:pt>
                <c:pt idx="2">
                  <c:v>1.9722586804944608</c:v>
                </c:pt>
                <c:pt idx="3">
                  <c:v>1.7530605637355645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Stamford &amp; Rutland Hospital (-)</c:v>
                </c:pt>
                <c:pt idx="2">
                  <c:v>Peterborough City Hospital (40)</c:v>
                </c:pt>
                <c:pt idx="3">
                  <c:v>Hinchingbrooke Hospital (-)</c:v>
                </c:pt>
              </c:strCache>
            </c:strRef>
          </c:cat>
          <c:val>
            <c:numRef>
              <c:f>Sheet1!$D$2:$D$5</c:f>
              <c:numCache>
                <c:formatCode>0.0;;</c:formatCode>
                <c:ptCount val="4"/>
                <c:pt idx="0">
                  <c:v>7.0041397266056524</c:v>
                </c:pt>
                <c:pt idx="1">
                  <c:v>0</c:v>
                </c:pt>
                <c:pt idx="2">
                  <c:v>6.8445132591542803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Stamford &amp; Rutland Hospital (-)</c:v>
                </c:pt>
                <c:pt idx="2">
                  <c:v>Peterborough City Hospital (40)</c:v>
                </c:pt>
                <c:pt idx="3">
                  <c:v>Hinchingbrooke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Stamford &amp; Rutland Hospital (-)</c:v>
                </c:pt>
                <c:pt idx="2">
                  <c:v>Peterborough City Hospital (40)</c:v>
                </c:pt>
                <c:pt idx="3">
                  <c:v>Hinchingbrooke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Stamford &amp; Rutland Hospital (-)</c:v>
                </c:pt>
                <c:pt idx="2">
                  <c:v>Peterborough City Hospital (40)</c:v>
                </c:pt>
                <c:pt idx="3">
                  <c:v>Hinchingbrooke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Stamford &amp; Rutland Hospital (-)</c:v>
                </c:pt>
                <c:pt idx="2">
                  <c:v>Peterborough City Hospital (40)</c:v>
                </c:pt>
                <c:pt idx="3">
                  <c:v>Hinchingbrooke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Stamford &amp; Rutland Hospital (-)</c:v>
                </c:pt>
                <c:pt idx="2">
                  <c:v>Peterborough City Hospital (40)</c:v>
                </c:pt>
                <c:pt idx="3">
                  <c:v>Hinchingbrooke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Stamford &amp; Rutland Hospital (-)</c:v>
                </c:pt>
                <c:pt idx="2">
                  <c:v>Peterborough City Hospital (40)</c:v>
                </c:pt>
                <c:pt idx="3">
                  <c:v>Hinchingbrooke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Stamford &amp; Rutland Hospital (-)</c:v>
                </c:pt>
                <c:pt idx="2">
                  <c:v>Peterborough City Hospital (42)</c:v>
                </c:pt>
                <c:pt idx="3">
                  <c:v>Hinchingbrooke Hospital (-)</c:v>
                </c:pt>
              </c:strCache>
            </c:strRef>
          </c:cat>
          <c:val>
            <c:numRef>
              <c:f>Sheet1!$D$2:$D$5</c:f>
              <c:numCache>
                <c:formatCode>0.0;;</c:formatCode>
                <c:ptCount val="4"/>
                <c:pt idx="0">
                  <c:v>7.4569800433053368</c:v>
                </c:pt>
                <c:pt idx="1">
                  <c:v>0</c:v>
                </c:pt>
                <c:pt idx="2">
                  <c:v>7.0260040030217086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Stamford &amp; Rutland Hospital (-)</c:v>
                </c:pt>
                <c:pt idx="2">
                  <c:v>Peterborough City Hospital (42)</c:v>
                </c:pt>
                <c:pt idx="3">
                  <c:v>Hinchingbrooke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Stamford &amp; Rutland Hospital (-)</c:v>
                </c:pt>
                <c:pt idx="2">
                  <c:v>Peterborough City Hospital (42)</c:v>
                </c:pt>
                <c:pt idx="3">
                  <c:v>Hinchingbrooke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Stamford &amp; Rutland Hospital (-)</c:v>
                </c:pt>
                <c:pt idx="2">
                  <c:v>Peterborough City Hospital (42)</c:v>
                </c:pt>
                <c:pt idx="3">
                  <c:v>Hinchingbrooke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Stamford &amp; Rutland Hospital (-)</c:v>
                </c:pt>
                <c:pt idx="2">
                  <c:v>Peterborough City Hospital (42)</c:v>
                </c:pt>
                <c:pt idx="3">
                  <c:v>Hinchingbrooke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Stamford &amp; Rutland Hospital (-)</c:v>
                </c:pt>
                <c:pt idx="2">
                  <c:v>Peterborough City Hospital (42)</c:v>
                </c:pt>
                <c:pt idx="3">
                  <c:v>Hinchingbrooke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Stamford &amp; Rutland Hospital (-)</c:v>
                </c:pt>
                <c:pt idx="2">
                  <c:v>Peterborough City Hospital (42)</c:v>
                </c:pt>
                <c:pt idx="3">
                  <c:v>Hinchingbrooke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(107)</c:v>
                </c:pt>
                <c:pt idx="3">
                  <c:v>Hinchingbrooke Hospital (59)</c:v>
                </c:pt>
              </c:strCache>
            </c:strRef>
          </c:cat>
          <c:val>
            <c:numRef>
              <c:f>Sheet1!$D$2:$D$5</c:f>
              <c:numCache>
                <c:formatCode>0.0;;</c:formatCode>
                <c:ptCount val="4"/>
                <c:pt idx="0">
                  <c:v>8.3300005260042482</c:v>
                </c:pt>
                <c:pt idx="1">
                  <c:v>0</c:v>
                </c:pt>
                <c:pt idx="2">
                  <c:v>7.9532448035945036</c:v>
                </c:pt>
                <c:pt idx="3">
                  <c:v>8.7815800441699015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(107)</c:v>
                </c:pt>
                <c:pt idx="3">
                  <c:v>Hinchingbrooke Hospital (59)</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(107)</c:v>
                </c:pt>
                <c:pt idx="3">
                  <c:v>Hinchingbrooke Hospital (59)</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(107)</c:v>
                </c:pt>
                <c:pt idx="3">
                  <c:v>Hinchingbrooke Hospital (59)</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(107)</c:v>
                </c:pt>
                <c:pt idx="3">
                  <c:v>Hinchingbrooke Hospital (59)</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(107)</c:v>
                </c:pt>
                <c:pt idx="3">
                  <c:v>Hinchingbrooke Hospital (59)</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Stamford &amp; Rutland Hospital (-)</c:v>
                </c:pt>
                <c:pt idx="2">
                  <c:v>Peterborough City Hospital (107)</c:v>
                </c:pt>
                <c:pt idx="3">
                  <c:v>Hinchingbrooke Hospital (59)</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Stamford &amp; Rutland Hospital (-)</c:v>
                </c:pt>
                <c:pt idx="2">
                  <c:v>Peterborough City Hospital (90)</c:v>
                </c:pt>
                <c:pt idx="3">
                  <c:v>Hinchingbrooke Hospital (41)</c:v>
                </c:pt>
              </c:strCache>
            </c:strRef>
          </c:cat>
          <c:val>
            <c:numRef>
              <c:f>Sheet1!$D$2:$D$5</c:f>
              <c:numCache>
                <c:formatCode>0.0;;</c:formatCode>
                <c:ptCount val="4"/>
                <c:pt idx="0">
                  <c:v>7.4873689304420612</c:v>
                </c:pt>
                <c:pt idx="1">
                  <c:v>0</c:v>
                </c:pt>
                <c:pt idx="2">
                  <c:v>7.2002174695367884</c:v>
                </c:pt>
                <c:pt idx="3">
                  <c:v>7.7442102752402029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Stamford &amp; Rutland Hospital (-)</c:v>
                </c:pt>
                <c:pt idx="2">
                  <c:v>Peterborough City Hospital (90)</c:v>
                </c:pt>
                <c:pt idx="3">
                  <c:v>Hinchingbrooke Hospital (41)</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Stamford &amp; Rutland Hospital (-)</c:v>
                </c:pt>
                <c:pt idx="2">
                  <c:v>Peterborough City Hospital (90)</c:v>
                </c:pt>
                <c:pt idx="3">
                  <c:v>Hinchingbrooke Hospital (41)</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Stamford &amp; Rutland Hospital (-)</c:v>
                </c:pt>
                <c:pt idx="2">
                  <c:v>Peterborough City Hospital (90)</c:v>
                </c:pt>
                <c:pt idx="3">
                  <c:v>Hinchingbrooke Hospital (41)</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Stamford &amp; Rutland Hospital (-)</c:v>
                </c:pt>
                <c:pt idx="2">
                  <c:v>Peterborough City Hospital (90)</c:v>
                </c:pt>
                <c:pt idx="3">
                  <c:v>Hinchingbrooke Hospital (41)</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Stamford &amp; Rutland Hospital (-)</c:v>
                </c:pt>
                <c:pt idx="2">
                  <c:v>Peterborough City Hospital (90)</c:v>
                </c:pt>
                <c:pt idx="3">
                  <c:v>Hinchingbrooke Hospital (41)</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Stamford &amp; Rutland Hospital (-)</c:v>
                </c:pt>
                <c:pt idx="2">
                  <c:v>Peterborough City Hospital (90)</c:v>
                </c:pt>
                <c:pt idx="3">
                  <c:v>Hinchingbrooke Hospital (41)</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c:v>
                </c:pt>
                <c:pt idx="1">
                  <c:v>Stamford &amp; Rutland Hospital (-)</c:v>
                </c:pt>
                <c:pt idx="2">
                  <c:v>Peterborough City Hospital (30)</c:v>
                </c:pt>
                <c:pt idx="3">
                  <c:v>Hinchingbrooke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c:v>
                </c:pt>
                <c:pt idx="1">
                  <c:v>Stamford &amp; Rutland Hospital (-)</c:v>
                </c:pt>
                <c:pt idx="2">
                  <c:v>Peterborough City Hospital (30)</c:v>
                </c:pt>
                <c:pt idx="3">
                  <c:v>Hinchingbrooke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c:v>
                </c:pt>
                <c:pt idx="1">
                  <c:v>Stamford &amp; Rutland Hospital (-)</c:v>
                </c:pt>
                <c:pt idx="2">
                  <c:v>Peterborough City Hospital (30)</c:v>
                </c:pt>
                <c:pt idx="3">
                  <c:v>Hinchingbrooke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c:v>
                </c:pt>
                <c:pt idx="1">
                  <c:v>Stamford &amp; Rutland Hospital (-)</c:v>
                </c:pt>
                <c:pt idx="2">
                  <c:v>Peterborough City Hospital (30)</c:v>
                </c:pt>
                <c:pt idx="3">
                  <c:v>Hinchingbrooke Hospital (-)</c:v>
                </c:pt>
              </c:strCache>
            </c:strRef>
          </c:cat>
          <c:val>
            <c:numRef>
              <c:f>Sheet1!$G$2:$G$5</c:f>
              <c:numCache>
                <c:formatCode>0.0;;</c:formatCode>
                <c:ptCount val="4"/>
                <c:pt idx="0">
                  <c:v>6.6408884705446134</c:v>
                </c:pt>
                <c:pt idx="1">
                  <c:v>0</c:v>
                </c:pt>
                <c:pt idx="2">
                  <c:v>6.0300583171368558</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c:v>
                </c:pt>
                <c:pt idx="1">
                  <c:v>Stamford &amp; Rutland Hospital (-)</c:v>
                </c:pt>
                <c:pt idx="2">
                  <c:v>Peterborough City Hospital (30)</c:v>
                </c:pt>
                <c:pt idx="3">
                  <c:v>Hinchingbrooke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c:v>
                </c:pt>
                <c:pt idx="1">
                  <c:v>Stamford &amp; Rutland Hospital (-)</c:v>
                </c:pt>
                <c:pt idx="2">
                  <c:v>Peterborough City Hospital (30)</c:v>
                </c:pt>
                <c:pt idx="3">
                  <c:v>Hinchingbrooke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c:v>
                </c:pt>
                <c:pt idx="1">
                  <c:v>Stamford &amp; Rutland Hospital (-)</c:v>
                </c:pt>
                <c:pt idx="2">
                  <c:v>Peterborough City Hospital (30)</c:v>
                </c:pt>
                <c:pt idx="3">
                  <c:v>Hinchingbrooke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3.3591115294553866</c:v>
                </c:pt>
                <c:pt idx="1">
                  <c:v>0</c:v>
                </c:pt>
                <c:pt idx="2">
                  <c:v>3.9699416828631442</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0.2723249539184911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0.66339857340678865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0.18495056234915896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1.9308575294899217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0.18495056234915896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0.66339857340678865</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0.55951578008434044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5.1951195721996939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Stamford &amp; Rutland Hospital (-)</c:v>
                </c:pt>
                <c:pt idx="2">
                  <c:v>Peterborough City Hospital (-)</c:v>
                </c:pt>
                <c:pt idx="3">
                  <c:v>Hinchingbrooke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Stamford &amp; Rutland Hospital (-)</c:v>
                </c:pt>
                <c:pt idx="2">
                  <c:v>Peterborough City Hospital (-)</c:v>
                </c:pt>
                <c:pt idx="3">
                  <c:v>Hinchingbrooke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Stamford &amp; Rutland Hospital (-)</c:v>
                </c:pt>
                <c:pt idx="2">
                  <c:v>Peterborough City Hospital (-)</c:v>
                </c:pt>
                <c:pt idx="3">
                  <c:v>Hinchingbrooke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Stamford &amp; Rutland Hospital (-)</c:v>
                </c:pt>
                <c:pt idx="2">
                  <c:v>Peterborough City Hospital (-)</c:v>
                </c:pt>
                <c:pt idx="3">
                  <c:v>Hinchingbrooke Hospital (-)</c:v>
                </c:pt>
              </c:strCache>
            </c:strRef>
          </c:cat>
          <c:val>
            <c:numRef>
              <c:f>Sheet1!$G$2:$G$5</c:f>
              <c:numCache>
                <c:formatCode>0.0;;</c:formatCode>
                <c:ptCount val="4"/>
                <c:pt idx="0">
                  <c:v>7.2095302601988589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Stamford &amp; Rutland Hospital (-)</c:v>
                </c:pt>
                <c:pt idx="2">
                  <c:v>Peterborough City Hospital (-)</c:v>
                </c:pt>
                <c:pt idx="3">
                  <c:v>Hinchingbrooke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Stamford &amp; Rutland Hospital (-)</c:v>
                </c:pt>
                <c:pt idx="2">
                  <c:v>Peterborough City Hospital (-)</c:v>
                </c:pt>
                <c:pt idx="3">
                  <c:v>Hinchingbrooke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Stamford &amp; Rutland Hospital (-)</c:v>
                </c:pt>
                <c:pt idx="2">
                  <c:v>Peterborough City Hospital (-)</c:v>
                </c:pt>
                <c:pt idx="3">
                  <c:v>Hinchingbrooke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2.7904697398011411</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Stamford &amp; Rutland Hospital (-)</c:v>
                </c:pt>
                <c:pt idx="2">
                  <c:v>Peterborough City Hospital (330)</c:v>
                </c:pt>
                <c:pt idx="3">
                  <c:v>Hinchingbrooke Hospital (172)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Stamford &amp; Rutland Hospital (-)</c:v>
                </c:pt>
                <c:pt idx="2">
                  <c:v>Peterborough City Hospital (330)</c:v>
                </c:pt>
                <c:pt idx="3">
                  <c:v>Hinchingbrooke Hospital (172)</c:v>
                </c:pt>
              </c:strCache>
            </c:strRef>
          </c:cat>
          <c:val>
            <c:numRef>
              <c:f>Sheet1!$E$2:$E$5</c:f>
              <c:numCache>
                <c:formatCode>0.0;;</c:formatCode>
                <c:ptCount val="4"/>
                <c:pt idx="0">
                  <c:v>0</c:v>
                </c:pt>
                <c:pt idx="1">
                  <c:v>0</c:v>
                </c:pt>
                <c:pt idx="2">
                  <c:v>6.0117862320695634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Stamford &amp; Rutland Hospital (-)</c:v>
                </c:pt>
                <c:pt idx="2">
                  <c:v>Peterborough City Hospital (330)</c:v>
                </c:pt>
                <c:pt idx="3">
                  <c:v>Hinchingbrooke Hospital (172)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Stamford &amp; Rutland Hospital (-)</c:v>
                </c:pt>
                <c:pt idx="2">
                  <c:v>Peterborough City Hospital (330)</c:v>
                </c:pt>
                <c:pt idx="3">
                  <c:v>Hinchingbrooke Hospital (172)</c:v>
                </c:pt>
              </c:strCache>
            </c:strRef>
          </c:cat>
          <c:val>
            <c:numRef>
              <c:f>Sheet1!$G$2:$G$5</c:f>
              <c:numCache>
                <c:formatCode>0.0;;</c:formatCode>
                <c:ptCount val="4"/>
                <c:pt idx="0">
                  <c:v>6.2916642699691723</c:v>
                </c:pt>
                <c:pt idx="1">
                  <c:v>0</c:v>
                </c:pt>
                <c:pt idx="2">
                  <c:v>0</c:v>
                </c:pt>
                <c:pt idx="3">
                  <c:v>6.6314061072782238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Stamford &amp; Rutland Hospital (-)</c:v>
                </c:pt>
                <c:pt idx="2">
                  <c:v>Peterborough City Hospital (330)</c:v>
                </c:pt>
                <c:pt idx="3">
                  <c:v>Hinchingbrooke Hospital (172)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Stamford &amp; Rutland Hospital (-)</c:v>
                </c:pt>
                <c:pt idx="2">
                  <c:v>Peterborough City Hospital (330)</c:v>
                </c:pt>
                <c:pt idx="3">
                  <c:v>Hinchingbrooke Hospital (172)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Stamford &amp; Rutland Hospital (-)</c:v>
                </c:pt>
                <c:pt idx="2">
                  <c:v>Peterborough City Hospital (330)</c:v>
                </c:pt>
                <c:pt idx="3">
                  <c:v>Hinchingbrooke Hospital (172)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3.7083357300308277</c:v>
                </c:pt>
                <c:pt idx="1">
                  <c:v>0</c:v>
                </c:pt>
                <c:pt idx="2">
                  <c:v>3.9882137679304366</c:v>
                </c:pt>
                <c:pt idx="3">
                  <c:v>3.3685938927217762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Stamford &amp; Rutland Hospital (-)</c:v>
                </c:pt>
                <c:pt idx="2">
                  <c:v>Peterborough City Hospital (246)</c:v>
                </c:pt>
                <c:pt idx="3">
                  <c:v>Hinchingbrooke Hospital (120)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Stamford &amp; Rutland Hospital (-)</c:v>
                </c:pt>
                <c:pt idx="2">
                  <c:v>Peterborough City Hospital (246)</c:v>
                </c:pt>
                <c:pt idx="3">
                  <c:v>Hinchingbrooke Hospital (120)</c:v>
                </c:pt>
              </c:strCache>
            </c:strRef>
          </c:cat>
          <c:val>
            <c:numRef>
              <c:f>Sheet1!$E$2:$E$5</c:f>
              <c:numCache>
                <c:formatCode>0.0;;</c:formatCode>
                <c:ptCount val="4"/>
                <c:pt idx="0">
                  <c:v>0</c:v>
                </c:pt>
                <c:pt idx="1">
                  <c:v>0</c:v>
                </c:pt>
                <c:pt idx="2">
                  <c:v>4.707950835915903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Stamford &amp; Rutland Hospital (-)</c:v>
                </c:pt>
                <c:pt idx="2">
                  <c:v>Peterborough City Hospital (246)</c:v>
                </c:pt>
                <c:pt idx="3">
                  <c:v>Hinchingbrooke Hospital (120)</c:v>
                </c:pt>
              </c:strCache>
            </c:strRef>
          </c:cat>
          <c:val>
            <c:numRef>
              <c:f>Sheet1!$F$2:$F$5</c:f>
              <c:numCache>
                <c:formatCode>0.0;;</c:formatCode>
                <c:ptCount val="4"/>
                <c:pt idx="0">
                  <c:v>5.0432874232858529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Stamford &amp; Rutland Hospital (-)</c:v>
                </c:pt>
                <c:pt idx="2">
                  <c:v>Peterborough City Hospital (246)</c:v>
                </c:pt>
                <c:pt idx="3">
                  <c:v>Hinchingbrooke Hospital (120)</c:v>
                </c:pt>
              </c:strCache>
            </c:strRef>
          </c:cat>
          <c:val>
            <c:numRef>
              <c:f>Sheet1!$G$2:$G$5</c:f>
              <c:numCache>
                <c:formatCode>0.0;;</c:formatCode>
                <c:ptCount val="4"/>
                <c:pt idx="0">
                  <c:v>0</c:v>
                </c:pt>
                <c:pt idx="1">
                  <c:v>0</c:v>
                </c:pt>
                <c:pt idx="2">
                  <c:v>0</c:v>
                </c:pt>
                <c:pt idx="3">
                  <c:v>5.2777969298562208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Stamford &amp; Rutland Hospital (-)</c:v>
                </c:pt>
                <c:pt idx="2">
                  <c:v>Peterborough City Hospital (246)</c:v>
                </c:pt>
                <c:pt idx="3">
                  <c:v>Hinchingbrooke Hospital (120)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Stamford &amp; Rutland Hospital (-)</c:v>
                </c:pt>
                <c:pt idx="2">
                  <c:v>Peterborough City Hospital (246)</c:v>
                </c:pt>
                <c:pt idx="3">
                  <c:v>Hinchingbrooke Hospital (120)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Stamford &amp; Rutland Hospital (-)</c:v>
                </c:pt>
                <c:pt idx="2">
                  <c:v>Peterborough City Hospital (246)</c:v>
                </c:pt>
                <c:pt idx="3">
                  <c:v>Hinchingbrooke Hospital (120)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4.9567125767141471</c:v>
                </c:pt>
                <c:pt idx="1">
                  <c:v>0</c:v>
                </c:pt>
                <c:pt idx="2">
                  <c:v>5.292049164084097</c:v>
                </c:pt>
                <c:pt idx="3">
                  <c:v>4.7222030701437792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Stamford &amp; Rutland Hospital (-)</c:v>
                </c:pt>
                <c:pt idx="2">
                  <c:v>Peterborough City Hospital (106)</c:v>
                </c:pt>
                <c:pt idx="3">
                  <c:v>Hinchingbrooke Hospital (76)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Stamford &amp; Rutland Hospital (-)</c:v>
                </c:pt>
                <c:pt idx="2">
                  <c:v>Peterborough City Hospital (106)</c:v>
                </c:pt>
                <c:pt idx="3">
                  <c:v>Hinchingbrooke Hospital (76)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Stamford &amp; Rutland Hospital (-)</c:v>
                </c:pt>
                <c:pt idx="2">
                  <c:v>Peterborough City Hospital (106)</c:v>
                </c:pt>
                <c:pt idx="3">
                  <c:v>Hinchingbrooke Hospital (76)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Stamford &amp; Rutland Hospital (-)</c:v>
                </c:pt>
                <c:pt idx="2">
                  <c:v>Peterborough City Hospital (106)</c:v>
                </c:pt>
                <c:pt idx="3">
                  <c:v>Hinchingbrooke Hospital (76)</c:v>
                </c:pt>
              </c:strCache>
            </c:strRef>
          </c:cat>
          <c:val>
            <c:numRef>
              <c:f>Sheet1!$G$2:$G$5</c:f>
              <c:numCache>
                <c:formatCode>0.0;;</c:formatCode>
                <c:ptCount val="4"/>
                <c:pt idx="0">
                  <c:v>8.4928426603648077</c:v>
                </c:pt>
                <c:pt idx="1">
                  <c:v>0</c:v>
                </c:pt>
                <c:pt idx="2">
                  <c:v>7.9421116089409693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Stamford &amp; Rutland Hospital (-)</c:v>
                </c:pt>
                <c:pt idx="2">
                  <c:v>Peterborough City Hospital (106)</c:v>
                </c:pt>
                <c:pt idx="3">
                  <c:v>Hinchingbrooke Hospital (76)</c:v>
                </c:pt>
              </c:strCache>
            </c:strRef>
          </c:cat>
          <c:val>
            <c:numRef>
              <c:f>Sheet1!$H$2:$H$5</c:f>
              <c:numCache>
                <c:formatCode>0.0;;</c:formatCode>
                <c:ptCount val="4"/>
                <c:pt idx="0">
                  <c:v>0</c:v>
                </c:pt>
                <c:pt idx="1">
                  <c:v>0</c:v>
                </c:pt>
                <c:pt idx="2">
                  <c:v>0</c:v>
                </c:pt>
                <c:pt idx="3">
                  <c:v>9.0411213846857237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Stamford &amp; Rutland Hospital (-)</c:v>
                </c:pt>
                <c:pt idx="2">
                  <c:v>Peterborough City Hospital (106)</c:v>
                </c:pt>
                <c:pt idx="3">
                  <c:v>Hinchingbrooke Hospital (76)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Stamford &amp; Rutland Hospital (-)</c:v>
                </c:pt>
                <c:pt idx="2">
                  <c:v>Peterborough City Hospital (106)</c:v>
                </c:pt>
                <c:pt idx="3">
                  <c:v>Hinchingbrooke Hospital (76)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1.5071573396351923</c:v>
                </c:pt>
                <c:pt idx="1">
                  <c:v>0</c:v>
                </c:pt>
                <c:pt idx="2">
                  <c:v>2.0578883910590307</c:v>
                </c:pt>
                <c:pt idx="3">
                  <c:v>0.95887861531427632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(343)</c:v>
                </c:pt>
                <c:pt idx="3">
                  <c:v>Hinchingbrooke Hospital (179)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(343)</c:v>
                </c:pt>
                <c:pt idx="3">
                  <c:v>Hinchingbrooke Hospital (179)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(343)</c:v>
                </c:pt>
                <c:pt idx="3">
                  <c:v>Hinchingbrooke Hospital (179)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(343)</c:v>
                </c:pt>
                <c:pt idx="3">
                  <c:v>Hinchingbrooke Hospital (179)</c:v>
                </c:pt>
              </c:strCache>
            </c:strRef>
          </c:cat>
          <c:val>
            <c:numRef>
              <c:f>Sheet1!$G$2:$G$5</c:f>
              <c:numCache>
                <c:formatCode>0.0;;</c:formatCode>
                <c:ptCount val="4"/>
                <c:pt idx="0">
                  <c:v>6.802576839346969</c:v>
                </c:pt>
                <c:pt idx="1">
                  <c:v>0</c:v>
                </c:pt>
                <c:pt idx="2">
                  <c:v>6.5474377807856534</c:v>
                </c:pt>
                <c:pt idx="3">
                  <c:v>7.2548643872843313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(343)</c:v>
                </c:pt>
                <c:pt idx="3">
                  <c:v>Hinchingbrooke Hospital (179)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(343)</c:v>
                </c:pt>
                <c:pt idx="3">
                  <c:v>Hinchingbrooke Hospital (179)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(343)</c:v>
                </c:pt>
                <c:pt idx="3">
                  <c:v>Hinchingbrooke Hospital (179)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3.197423160653031</c:v>
                </c:pt>
                <c:pt idx="1">
                  <c:v>0</c:v>
                </c:pt>
                <c:pt idx="2">
                  <c:v>3.4525622192143466</c:v>
                </c:pt>
                <c:pt idx="3">
                  <c:v>2.7451356127156687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Stamford &amp; Rutland Hospital (-)</c:v>
                </c:pt>
                <c:pt idx="2">
                  <c:v>Peterborough City Hospital (318)</c:v>
                </c:pt>
                <c:pt idx="3">
                  <c:v>Hinchingbrooke Hospital (161)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Stamford &amp; Rutland Hospital (-)</c:v>
                </c:pt>
                <c:pt idx="2">
                  <c:v>Peterborough City Hospital (318)</c:v>
                </c:pt>
                <c:pt idx="3">
                  <c:v>Hinchingbrooke Hospital (161)</c:v>
                </c:pt>
              </c:strCache>
            </c:strRef>
          </c:cat>
          <c:val>
            <c:numRef>
              <c:f>Sheet1!$E$2:$E$5</c:f>
              <c:numCache>
                <c:formatCode>0.0;;</c:formatCode>
                <c:ptCount val="4"/>
                <c:pt idx="0">
                  <c:v>0</c:v>
                </c:pt>
                <c:pt idx="1">
                  <c:v>0</c:v>
                </c:pt>
                <c:pt idx="2">
                  <c:v>7.412683612639019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Stamford &amp; Rutland Hospital (-)</c:v>
                </c:pt>
                <c:pt idx="2">
                  <c:v>Peterborough City Hospital (318)</c:v>
                </c:pt>
                <c:pt idx="3">
                  <c:v>Hinchingbrooke Hospital (161)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Stamford &amp; Rutland Hospital (-)</c:v>
                </c:pt>
                <c:pt idx="2">
                  <c:v>Peterborough City Hospital (318)</c:v>
                </c:pt>
                <c:pt idx="3">
                  <c:v>Hinchingbrooke Hospital (161)</c:v>
                </c:pt>
              </c:strCache>
            </c:strRef>
          </c:cat>
          <c:val>
            <c:numRef>
              <c:f>Sheet1!$G$2:$G$5</c:f>
              <c:numCache>
                <c:formatCode>0.0;;</c:formatCode>
                <c:ptCount val="4"/>
                <c:pt idx="0">
                  <c:v>7.634398364147577</c:v>
                </c:pt>
                <c:pt idx="1">
                  <c:v>0</c:v>
                </c:pt>
                <c:pt idx="2">
                  <c:v>0</c:v>
                </c:pt>
                <c:pt idx="3">
                  <c:v>7.9172905392036519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Stamford &amp; Rutland Hospital (-)</c:v>
                </c:pt>
                <c:pt idx="2">
                  <c:v>Peterborough City Hospital (318)</c:v>
                </c:pt>
                <c:pt idx="3">
                  <c:v>Hinchingbrooke Hospital (161)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Stamford &amp; Rutland Hospital (-)</c:v>
                </c:pt>
                <c:pt idx="2">
                  <c:v>Peterborough City Hospital (318)</c:v>
                </c:pt>
                <c:pt idx="3">
                  <c:v>Hinchingbrooke Hospital (161)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Stamford &amp; Rutland Hospital (-)</c:v>
                </c:pt>
                <c:pt idx="2">
                  <c:v>Peterborough City Hospital (318)</c:v>
                </c:pt>
                <c:pt idx="3">
                  <c:v>Hinchingbrooke Hospital (161)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2.365601635852423</c:v>
                </c:pt>
                <c:pt idx="1">
                  <c:v>0</c:v>
                </c:pt>
                <c:pt idx="2">
                  <c:v>2.587316387360981</c:v>
                </c:pt>
                <c:pt idx="3">
                  <c:v>2.0827094607963481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Stamford &amp; Rutland Hospital (-)</c:v>
                </c:pt>
                <c:pt idx="2">
                  <c:v>Peterborough City Hospital (223)</c:v>
                </c:pt>
                <c:pt idx="3">
                  <c:v>Hinchingbrooke Hospital (127)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Stamford &amp; Rutland Hospital (-)</c:v>
                </c:pt>
                <c:pt idx="2">
                  <c:v>Peterborough City Hospital (223)</c:v>
                </c:pt>
                <c:pt idx="3">
                  <c:v>Hinchingbrooke Hospital (127)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Stamford &amp; Rutland Hospital (-)</c:v>
                </c:pt>
                <c:pt idx="2">
                  <c:v>Peterborough City Hospital (223)</c:v>
                </c:pt>
                <c:pt idx="3">
                  <c:v>Hinchingbrooke Hospital (127)</c:v>
                </c:pt>
              </c:strCache>
            </c:strRef>
          </c:cat>
          <c:val>
            <c:numRef>
              <c:f>Sheet1!$F$2:$F$5</c:f>
              <c:numCache>
                <c:formatCode>0.0;;</c:formatCode>
                <c:ptCount val="4"/>
                <c:pt idx="0">
                  <c:v>0</c:v>
                </c:pt>
                <c:pt idx="1">
                  <c:v>0</c:v>
                </c:pt>
                <c:pt idx="2">
                  <c:v>8.6909565870447043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Stamford &amp; Rutland Hospital (-)</c:v>
                </c:pt>
                <c:pt idx="2">
                  <c:v>Peterborough City Hospital (223)</c:v>
                </c:pt>
                <c:pt idx="3">
                  <c:v>Hinchingbrooke Hospital (127)</c:v>
                </c:pt>
              </c:strCache>
            </c:strRef>
          </c:cat>
          <c:val>
            <c:numRef>
              <c:f>Sheet1!$G$2:$G$5</c:f>
              <c:numCache>
                <c:formatCode>0.0;;</c:formatCode>
                <c:ptCount val="4"/>
                <c:pt idx="0">
                  <c:v>8.8113456538075834</c:v>
                </c:pt>
                <c:pt idx="1">
                  <c:v>0</c:v>
                </c:pt>
                <c:pt idx="2">
                  <c:v>0</c:v>
                </c:pt>
                <c:pt idx="3">
                  <c:v>8.9901283313599141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Stamford &amp; Rutland Hospital (-)</c:v>
                </c:pt>
                <c:pt idx="2">
                  <c:v>Peterborough City Hospital (223)</c:v>
                </c:pt>
                <c:pt idx="3">
                  <c:v>Hinchingbrooke Hospital (127)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Stamford &amp; Rutland Hospital (-)</c:v>
                </c:pt>
                <c:pt idx="2">
                  <c:v>Peterborough City Hospital (223)</c:v>
                </c:pt>
                <c:pt idx="3">
                  <c:v>Hinchingbrooke Hospital (127)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Stamford &amp; Rutland Hospital (-)</c:v>
                </c:pt>
                <c:pt idx="2">
                  <c:v>Peterborough City Hospital (223)</c:v>
                </c:pt>
                <c:pt idx="3">
                  <c:v>Hinchingbrooke Hospital (127)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1.1886543461924166</c:v>
                </c:pt>
                <c:pt idx="1">
                  <c:v>0</c:v>
                </c:pt>
                <c:pt idx="2">
                  <c:v>1.3090434129552957</c:v>
                </c:pt>
                <c:pt idx="3">
                  <c:v>1.0098716686400859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Stamford &amp; Rutland Hospital (-)</c:v>
                </c:pt>
                <c:pt idx="2">
                  <c:v>Peterborough City Hospital (250)</c:v>
                </c:pt>
                <c:pt idx="3">
                  <c:v>Hinchingbrooke Hospital (145)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Stamford &amp; Rutland Hospital (-)</c:v>
                </c:pt>
                <c:pt idx="2">
                  <c:v>Peterborough City Hospital (250)</c:v>
                </c:pt>
                <c:pt idx="3">
                  <c:v>Hinchingbrooke Hospital (145)</c:v>
                </c:pt>
              </c:strCache>
            </c:strRef>
          </c:cat>
          <c:val>
            <c:numRef>
              <c:f>Sheet1!$E$2:$E$5</c:f>
              <c:numCache>
                <c:formatCode>0.0;;</c:formatCode>
                <c:ptCount val="4"/>
                <c:pt idx="0">
                  <c:v>0</c:v>
                </c:pt>
                <c:pt idx="1">
                  <c:v>0</c:v>
                </c:pt>
                <c:pt idx="2">
                  <c:v>3.6829243492620289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Stamford &amp; Rutland Hospital (-)</c:v>
                </c:pt>
                <c:pt idx="2">
                  <c:v>Peterborough City Hospital (250)</c:v>
                </c:pt>
                <c:pt idx="3">
                  <c:v>Hinchingbrooke Hospital (145)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Stamford &amp; Rutland Hospital (-)</c:v>
                </c:pt>
                <c:pt idx="2">
                  <c:v>Peterborough City Hospital (250)</c:v>
                </c:pt>
                <c:pt idx="3">
                  <c:v>Hinchingbrooke Hospital (145)</c:v>
                </c:pt>
              </c:strCache>
            </c:strRef>
          </c:cat>
          <c:val>
            <c:numRef>
              <c:f>Sheet1!$G$2:$G$5</c:f>
              <c:numCache>
                <c:formatCode>0.0;;</c:formatCode>
                <c:ptCount val="4"/>
                <c:pt idx="0">
                  <c:v>4.0959155482691258</c:v>
                </c:pt>
                <c:pt idx="1">
                  <c:v>0</c:v>
                </c:pt>
                <c:pt idx="2">
                  <c:v>0</c:v>
                </c:pt>
                <c:pt idx="3">
                  <c:v>4.5658189480262532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Stamford &amp; Rutland Hospital (-)</c:v>
                </c:pt>
                <c:pt idx="2">
                  <c:v>Peterborough City Hospital (250)</c:v>
                </c:pt>
                <c:pt idx="3">
                  <c:v>Hinchingbrooke Hospital (145)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Stamford &amp; Rutland Hospital (-)</c:v>
                </c:pt>
                <c:pt idx="2">
                  <c:v>Peterborough City Hospital (250)</c:v>
                </c:pt>
                <c:pt idx="3">
                  <c:v>Hinchingbrooke Hospital (145)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Stamford &amp; Rutland Hospital (-)</c:v>
                </c:pt>
                <c:pt idx="2">
                  <c:v>Peterborough City Hospital (250)</c:v>
                </c:pt>
                <c:pt idx="3">
                  <c:v>Hinchingbrooke Hospital (145)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5.9040844517308742</c:v>
                </c:pt>
                <c:pt idx="1">
                  <c:v>0</c:v>
                </c:pt>
                <c:pt idx="2">
                  <c:v>6.3170756507379711</c:v>
                </c:pt>
                <c:pt idx="3">
                  <c:v>5.4341810519737468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Stamford &amp; Rutland Hospital (-)</c:v>
                </c:pt>
                <c:pt idx="2">
                  <c:v>Peterborough City Hospital (312)</c:v>
                </c:pt>
                <c:pt idx="3">
                  <c:v>Hinchingbrooke Hospital (161)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Stamford &amp; Rutland Hospital (-)</c:v>
                </c:pt>
                <c:pt idx="2">
                  <c:v>Peterborough City Hospital (312)</c:v>
                </c:pt>
                <c:pt idx="3">
                  <c:v>Hinchingbrooke Hospital (161)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Stamford &amp; Rutland Hospital (-)</c:v>
                </c:pt>
                <c:pt idx="2">
                  <c:v>Peterborough City Hospital (312)</c:v>
                </c:pt>
                <c:pt idx="3">
                  <c:v>Hinchingbrooke Hospital (161)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Stamford &amp; Rutland Hospital (-)</c:v>
                </c:pt>
                <c:pt idx="2">
                  <c:v>Peterborough City Hospital (312)</c:v>
                </c:pt>
                <c:pt idx="3">
                  <c:v>Hinchingbrooke Hospital (161)</c:v>
                </c:pt>
              </c:strCache>
            </c:strRef>
          </c:cat>
          <c:val>
            <c:numRef>
              <c:f>Sheet1!$G$2:$G$5</c:f>
              <c:numCache>
                <c:formatCode>0.0;;</c:formatCode>
                <c:ptCount val="4"/>
                <c:pt idx="0">
                  <c:v>6.4440661258393446</c:v>
                </c:pt>
                <c:pt idx="1">
                  <c:v>0</c:v>
                </c:pt>
                <c:pt idx="2">
                  <c:v>6.1690581344386368</c:v>
                </c:pt>
                <c:pt idx="3">
                  <c:v>6.7073399027386316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Stamford &amp; Rutland Hospital (-)</c:v>
                </c:pt>
                <c:pt idx="2">
                  <c:v>Peterborough City Hospital (312)</c:v>
                </c:pt>
                <c:pt idx="3">
                  <c:v>Hinchingbrooke Hospital (161)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Stamford &amp; Rutland Hospital (-)</c:v>
                </c:pt>
                <c:pt idx="2">
                  <c:v>Peterborough City Hospital (312)</c:v>
                </c:pt>
                <c:pt idx="3">
                  <c:v>Hinchingbrooke Hospital (161)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Stamford &amp; Rutland Hospital (-)</c:v>
                </c:pt>
                <c:pt idx="2">
                  <c:v>Peterborough City Hospital (312)</c:v>
                </c:pt>
                <c:pt idx="3">
                  <c:v>Hinchingbrooke Hospital (161)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3.5559338741606554</c:v>
                </c:pt>
                <c:pt idx="1">
                  <c:v>0</c:v>
                </c:pt>
                <c:pt idx="2">
                  <c:v>3.8309418655613632</c:v>
                </c:pt>
                <c:pt idx="3">
                  <c:v>3.2926600972613684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Stamford &amp; Rutland Hospital (-)</c:v>
                </c:pt>
                <c:pt idx="2">
                  <c:v>Peterborough City Hospital (308)</c:v>
                </c:pt>
                <c:pt idx="3">
                  <c:v>Hinchingbrooke Hospital (153)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Stamford &amp; Rutland Hospital (-)</c:v>
                </c:pt>
                <c:pt idx="2">
                  <c:v>Peterborough City Hospital (308)</c:v>
                </c:pt>
                <c:pt idx="3">
                  <c:v>Hinchingbrooke Hospital (153)</c:v>
                </c:pt>
              </c:strCache>
            </c:strRef>
          </c:cat>
          <c:val>
            <c:numRef>
              <c:f>Sheet1!$E$2:$E$5</c:f>
              <c:numCache>
                <c:formatCode>0.0;;</c:formatCode>
                <c:ptCount val="4"/>
                <c:pt idx="0">
                  <c:v>0</c:v>
                </c:pt>
                <c:pt idx="1">
                  <c:v>0</c:v>
                </c:pt>
                <c:pt idx="2">
                  <c:v>6.6837939851746739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Stamford &amp; Rutland Hospital (-)</c:v>
                </c:pt>
                <c:pt idx="2">
                  <c:v>Peterborough City Hospital (308)</c:v>
                </c:pt>
                <c:pt idx="3">
                  <c:v>Hinchingbrooke Hospital (153)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Stamford &amp; Rutland Hospital (-)</c:v>
                </c:pt>
                <c:pt idx="2">
                  <c:v>Peterborough City Hospital (308)</c:v>
                </c:pt>
                <c:pt idx="3">
                  <c:v>Hinchingbrooke Hospital (153)</c:v>
                </c:pt>
              </c:strCache>
            </c:strRef>
          </c:cat>
          <c:val>
            <c:numRef>
              <c:f>Sheet1!$G$2:$G$5</c:f>
              <c:numCache>
                <c:formatCode>0.0;;</c:formatCode>
                <c:ptCount val="4"/>
                <c:pt idx="0">
                  <c:v>7.0737362481908752</c:v>
                </c:pt>
                <c:pt idx="1">
                  <c:v>0</c:v>
                </c:pt>
                <c:pt idx="2">
                  <c:v>0</c:v>
                </c:pt>
                <c:pt idx="3">
                  <c:v>7.5363240695215117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Stamford &amp; Rutland Hospital (-)</c:v>
                </c:pt>
                <c:pt idx="2">
                  <c:v>Peterborough City Hospital (308)</c:v>
                </c:pt>
                <c:pt idx="3">
                  <c:v>Hinchingbrooke Hospital (153)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Stamford &amp; Rutland Hospital (-)</c:v>
                </c:pt>
                <c:pt idx="2">
                  <c:v>Peterborough City Hospital (308)</c:v>
                </c:pt>
                <c:pt idx="3">
                  <c:v>Hinchingbrooke Hospital (153)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Stamford &amp; Rutland Hospital (-)</c:v>
                </c:pt>
                <c:pt idx="2">
                  <c:v>Peterborough City Hospital (308)</c:v>
                </c:pt>
                <c:pt idx="3">
                  <c:v>Hinchingbrooke Hospital (153)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2.9262637518091248</c:v>
                </c:pt>
                <c:pt idx="1">
                  <c:v>0</c:v>
                </c:pt>
                <c:pt idx="2">
                  <c:v>3.3162060148253261</c:v>
                </c:pt>
                <c:pt idx="3">
                  <c:v>2.4636759304784883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0.15316982434453319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0.5921736958008017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0.16509359898725684</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1.7235536601037147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0.16509359898725684</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0.59217369580080259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1.1327830281697686</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5.9438198147304169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Stamford &amp; Rutland Hospital (-)</c:v>
                </c:pt>
                <c:pt idx="2">
                  <c:v>Peterborough City Hospital (187)</c:v>
                </c:pt>
                <c:pt idx="3">
                  <c:v>Hinchingbrooke Hospital (97)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Stamford &amp; Rutland Hospital (-)</c:v>
                </c:pt>
                <c:pt idx="2">
                  <c:v>Peterborough City Hospital (187)</c:v>
                </c:pt>
                <c:pt idx="3">
                  <c:v>Hinchingbrooke Hospital (97)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Stamford &amp; Rutland Hospital (-)</c:v>
                </c:pt>
                <c:pt idx="2">
                  <c:v>Peterborough City Hospital (187)</c:v>
                </c:pt>
                <c:pt idx="3">
                  <c:v>Hinchingbrooke Hospital (97)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Stamford &amp; Rutland Hospital (-)</c:v>
                </c:pt>
                <c:pt idx="2">
                  <c:v>Peterborough City Hospital (187)</c:v>
                </c:pt>
                <c:pt idx="3">
                  <c:v>Hinchingbrooke Hospital (97)</c:v>
                </c:pt>
              </c:strCache>
            </c:strRef>
          </c:cat>
          <c:val>
            <c:numRef>
              <c:f>Sheet1!$G$2:$G$5</c:f>
              <c:numCache>
                <c:formatCode>0.0;;</c:formatCode>
                <c:ptCount val="4"/>
                <c:pt idx="0">
                  <c:v>7.9267937828979456</c:v>
                </c:pt>
                <c:pt idx="1">
                  <c:v>0</c:v>
                </c:pt>
                <c:pt idx="2">
                  <c:v>7.6995956911877634</c:v>
                </c:pt>
                <c:pt idx="3">
                  <c:v>8.267812555557521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Stamford &amp; Rutland Hospital (-)</c:v>
                </c:pt>
                <c:pt idx="2">
                  <c:v>Peterborough City Hospital (187)</c:v>
                </c:pt>
                <c:pt idx="3">
                  <c:v>Hinchingbrooke Hospital (97)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Stamford &amp; Rutland Hospital (-)</c:v>
                </c:pt>
                <c:pt idx="2">
                  <c:v>Peterborough City Hospital (187)</c:v>
                </c:pt>
                <c:pt idx="3">
                  <c:v>Hinchingbrooke Hospital (97)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(290)</c:v>
                </c:pt>
                <c:pt idx="1">
                  <c:v>Stamford &amp; Rutland Hospital (-)</c:v>
                </c:pt>
                <c:pt idx="2">
                  <c:v>Peterborough City Hospital (187)</c:v>
                </c:pt>
                <c:pt idx="3">
                  <c:v>Hinchingbrooke Hospital (97)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2.0732062171020544</c:v>
                </c:pt>
                <c:pt idx="1">
                  <c:v>0</c:v>
                </c:pt>
                <c:pt idx="2">
                  <c:v>2.3004043088122366</c:v>
                </c:pt>
                <c:pt idx="3">
                  <c:v>1.732187444442479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(313)</c:v>
                </c:pt>
                <c:pt idx="1">
                  <c:v>Stamford &amp; Rutland Hospital (-)</c:v>
                </c:pt>
                <c:pt idx="2">
                  <c:v>Peterborough City Hospital (201)</c:v>
                </c:pt>
                <c:pt idx="3">
                  <c:v>Hinchingbrooke Hospital (105)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(313)</c:v>
                </c:pt>
                <c:pt idx="1">
                  <c:v>Stamford &amp; Rutland Hospital (-)</c:v>
                </c:pt>
                <c:pt idx="2">
                  <c:v>Peterborough City Hospital (201)</c:v>
                </c:pt>
                <c:pt idx="3">
                  <c:v>Hinchingbrooke Hospital (105)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(313)</c:v>
                </c:pt>
                <c:pt idx="1">
                  <c:v>Stamford &amp; Rutland Hospital (-)</c:v>
                </c:pt>
                <c:pt idx="2">
                  <c:v>Peterborough City Hospital (201)</c:v>
                </c:pt>
                <c:pt idx="3">
                  <c:v>Hinchingbrooke Hospital (105)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(313)</c:v>
                </c:pt>
                <c:pt idx="1">
                  <c:v>Stamford &amp; Rutland Hospital (-)</c:v>
                </c:pt>
                <c:pt idx="2">
                  <c:v>Peterborough City Hospital (201)</c:v>
                </c:pt>
                <c:pt idx="3">
                  <c:v>Hinchingbrooke Hospital (105)</c:v>
                </c:pt>
              </c:strCache>
            </c:strRef>
          </c:cat>
          <c:val>
            <c:numRef>
              <c:f>Sheet1!$G$2:$G$5</c:f>
              <c:numCache>
                <c:formatCode>0.0;;</c:formatCode>
                <c:ptCount val="4"/>
                <c:pt idx="0">
                  <c:v>6.4290435157691146</c:v>
                </c:pt>
                <c:pt idx="1">
                  <c:v>0</c:v>
                </c:pt>
                <c:pt idx="2">
                  <c:v>6.2072403327301249</c:v>
                </c:pt>
                <c:pt idx="3">
                  <c:v>6.7483994904954301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(313)</c:v>
                </c:pt>
                <c:pt idx="1">
                  <c:v>Stamford &amp; Rutland Hospital (-)</c:v>
                </c:pt>
                <c:pt idx="2">
                  <c:v>Peterborough City Hospital (201)</c:v>
                </c:pt>
                <c:pt idx="3">
                  <c:v>Hinchingbrooke Hospital (105)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(313)</c:v>
                </c:pt>
                <c:pt idx="1">
                  <c:v>Stamford &amp; Rutland Hospital (-)</c:v>
                </c:pt>
                <c:pt idx="2">
                  <c:v>Peterborough City Hospital (201)</c:v>
                </c:pt>
                <c:pt idx="3">
                  <c:v>Hinchingbrooke Hospital (105)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(313)</c:v>
                </c:pt>
                <c:pt idx="1">
                  <c:v>Stamford &amp; Rutland Hospital (-)</c:v>
                </c:pt>
                <c:pt idx="2">
                  <c:v>Peterborough City Hospital (201)</c:v>
                </c:pt>
                <c:pt idx="3">
                  <c:v>Hinchingbrooke Hospital (105)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3.5709564842308854</c:v>
                </c:pt>
                <c:pt idx="1">
                  <c:v>0</c:v>
                </c:pt>
                <c:pt idx="2">
                  <c:v>3.7927596672698751</c:v>
                </c:pt>
                <c:pt idx="3">
                  <c:v>3.2516005095045699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(341)</c:v>
                </c:pt>
                <c:pt idx="3">
                  <c:v>Hinchingbrooke Hospital (177)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(341)</c:v>
                </c:pt>
                <c:pt idx="3">
                  <c:v>Hinchingbrooke Hospital (177)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(341)</c:v>
                </c:pt>
                <c:pt idx="3">
                  <c:v>Hinchingbrooke Hospital (177)</c:v>
                </c:pt>
              </c:strCache>
            </c:strRef>
          </c:cat>
          <c:val>
            <c:numRef>
              <c:f>Sheet1!$F$2:$F$5</c:f>
              <c:numCache>
                <c:formatCode>0.0;;</c:formatCode>
                <c:ptCount val="4"/>
                <c:pt idx="0">
                  <c:v>0</c:v>
                </c:pt>
                <c:pt idx="1">
                  <c:v>0</c:v>
                </c:pt>
                <c:pt idx="2">
                  <c:v>8.6501587827356659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(341)</c:v>
                </c:pt>
                <c:pt idx="3">
                  <c:v>Hinchingbrooke Hospital (177)</c:v>
                </c:pt>
              </c:strCache>
            </c:strRef>
          </c:cat>
          <c:val>
            <c:numRef>
              <c:f>Sheet1!$G$2:$G$5</c:f>
              <c:numCache>
                <c:formatCode>0.0;;</c:formatCode>
                <c:ptCount val="4"/>
                <c:pt idx="0">
                  <c:v>8.9087150396969061</c:v>
                </c:pt>
                <c:pt idx="1">
                  <c:v>0</c:v>
                </c:pt>
                <c:pt idx="2">
                  <c:v>0</c:v>
                </c:pt>
                <c:pt idx="3">
                  <c:v>9.4001620750520996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(341)</c:v>
                </c:pt>
                <c:pt idx="3">
                  <c:v>Hinchingbrooke Hospital (177)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(341)</c:v>
                </c:pt>
                <c:pt idx="3">
                  <c:v>Hinchingbrooke Hospital (177)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(341)</c:v>
                </c:pt>
                <c:pt idx="3">
                  <c:v>Hinchingbrooke Hospital (177)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1.0912849603030939</c:v>
                </c:pt>
                <c:pt idx="1">
                  <c:v>0</c:v>
                </c:pt>
                <c:pt idx="2">
                  <c:v>1.3498412172643341</c:v>
                </c:pt>
                <c:pt idx="3">
                  <c:v>0.59983792494790045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Stamford &amp; Rutland Hospital (-)</c:v>
                </c:pt>
                <c:pt idx="2">
                  <c:v>Peterborough City Hospital (323)</c:v>
                </c:pt>
                <c:pt idx="3">
                  <c:v>Hinchingbrooke Hospital (173)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Stamford &amp; Rutland Hospital (-)</c:v>
                </c:pt>
                <c:pt idx="2">
                  <c:v>Peterborough City Hospital (323)</c:v>
                </c:pt>
                <c:pt idx="3">
                  <c:v>Hinchingbrooke Hospital (173)</c:v>
                </c:pt>
              </c:strCache>
            </c:strRef>
          </c:cat>
          <c:val>
            <c:numRef>
              <c:f>Sheet1!$E$2:$E$5</c:f>
              <c:numCache>
                <c:formatCode>0.0;;</c:formatCode>
                <c:ptCount val="4"/>
                <c:pt idx="0">
                  <c:v>0</c:v>
                </c:pt>
                <c:pt idx="1">
                  <c:v>0</c:v>
                </c:pt>
                <c:pt idx="2">
                  <c:v>8.7193745286606053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Stamford &amp; Rutland Hospital (-)</c:v>
                </c:pt>
                <c:pt idx="2">
                  <c:v>Peterborough City Hospital (323)</c:v>
                </c:pt>
                <c:pt idx="3">
                  <c:v>Hinchingbrooke Hospital (173)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Stamford &amp; Rutland Hospital (-)</c:v>
                </c:pt>
                <c:pt idx="2">
                  <c:v>Peterborough City Hospital (323)</c:v>
                </c:pt>
                <c:pt idx="3">
                  <c:v>Hinchingbrooke Hospital (173)</c:v>
                </c:pt>
              </c:strCache>
            </c:strRef>
          </c:cat>
          <c:val>
            <c:numRef>
              <c:f>Sheet1!$G$2:$G$5</c:f>
              <c:numCache>
                <c:formatCode>0.0;;</c:formatCode>
                <c:ptCount val="4"/>
                <c:pt idx="0">
                  <c:v>8.9568264333560368</c:v>
                </c:pt>
                <c:pt idx="1">
                  <c:v>0</c:v>
                </c:pt>
                <c:pt idx="2">
                  <c:v>0</c:v>
                </c:pt>
                <c:pt idx="3">
                  <c:v>9.4032507124416398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Stamford &amp; Rutland Hospital (-)</c:v>
                </c:pt>
                <c:pt idx="2">
                  <c:v>Peterborough City Hospital (323)</c:v>
                </c:pt>
                <c:pt idx="3">
                  <c:v>Hinchingbrooke Hospital (173)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Stamford &amp; Rutland Hospital (-)</c:v>
                </c:pt>
                <c:pt idx="2">
                  <c:v>Peterborough City Hospital (323)</c:v>
                </c:pt>
                <c:pt idx="3">
                  <c:v>Hinchingbrooke Hospital (173)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Stamford &amp; Rutland Hospital (-)</c:v>
                </c:pt>
                <c:pt idx="2">
                  <c:v>Peterborough City Hospital (323)</c:v>
                </c:pt>
                <c:pt idx="3">
                  <c:v>Hinchingbrooke Hospital (173)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1.0431735666439632</c:v>
                </c:pt>
                <c:pt idx="1">
                  <c:v>0</c:v>
                </c:pt>
                <c:pt idx="2">
                  <c:v>1.2806254713393947</c:v>
                </c:pt>
                <c:pt idx="3">
                  <c:v>0.59674928755836021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(342)</c:v>
                </c:pt>
                <c:pt idx="3">
                  <c:v>Hinchingbrooke Hospital (179)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(342)</c:v>
                </c:pt>
                <c:pt idx="3">
                  <c:v>Hinchingbrooke Hospital (179)</c:v>
                </c:pt>
              </c:strCache>
            </c:strRef>
          </c:cat>
          <c:val>
            <c:numRef>
              <c:f>Sheet1!$E$2:$E$5</c:f>
              <c:numCache>
                <c:formatCode>0.0;;</c:formatCode>
                <c:ptCount val="4"/>
                <c:pt idx="0">
                  <c:v>0</c:v>
                </c:pt>
                <c:pt idx="1">
                  <c:v>0</c:v>
                </c:pt>
                <c:pt idx="2">
                  <c:v>7.6522811595961526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(342)</c:v>
                </c:pt>
                <c:pt idx="3">
                  <c:v>Hinchingbrooke Hospital (179)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(342)</c:v>
                </c:pt>
                <c:pt idx="3">
                  <c:v>Hinchingbrooke Hospital (179)</c:v>
                </c:pt>
              </c:strCache>
            </c:strRef>
          </c:cat>
          <c:val>
            <c:numRef>
              <c:f>Sheet1!$G$2:$G$5</c:f>
              <c:numCache>
                <c:formatCode>0.0;;</c:formatCode>
                <c:ptCount val="4"/>
                <c:pt idx="0">
                  <c:v>7.8998983514020962</c:v>
                </c:pt>
                <c:pt idx="1">
                  <c:v>0</c:v>
                </c:pt>
                <c:pt idx="2">
                  <c:v>0</c:v>
                </c:pt>
                <c:pt idx="3">
                  <c:v>8.3280222062664517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(342)</c:v>
                </c:pt>
                <c:pt idx="3">
                  <c:v>Hinchingbrooke Hospital (179)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(342)</c:v>
                </c:pt>
                <c:pt idx="3">
                  <c:v>Hinchingbrooke Hospital (179)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Stamford &amp; Rutland Hospital (-)</c:v>
                </c:pt>
                <c:pt idx="2">
                  <c:v>Peterborough City Hospital (342)</c:v>
                </c:pt>
                <c:pt idx="3">
                  <c:v>Hinchingbrooke Hospital (179)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2.1001016485979038</c:v>
                </c:pt>
                <c:pt idx="1">
                  <c:v>0</c:v>
                </c:pt>
                <c:pt idx="2">
                  <c:v>2.3477188404038474</c:v>
                </c:pt>
                <c:pt idx="3">
                  <c:v>1.6719777937335483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6.7210473034764933</c:v>
                </c:pt>
                <c:pt idx="1">
                  <c:v>6.2512678122684324</c:v>
                </c:pt>
                <c:pt idx="2">
                  <c:v>6.0182689612155018</c:v>
                </c:pt>
                <c:pt idx="3">
                  <c:v>5.7509584153065099</c:v>
                </c:pt>
                <c:pt idx="4">
                  <c:v>5.9438198147304169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5.8283282305239972</c:v>
                </c:pt>
                <c:pt idx="1">
                  <c:v>6.3925551944184713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8.1250421006197513</c:v>
                </c:pt>
                <c:pt idx="1">
                  <c:v>8.2893083728565156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8.4394231998790072</c:v>
                </c:pt>
                <c:pt idx="1">
                  <c:v>8.3569235574499636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9.2504803426434901</c:v>
                </c:pt>
                <c:pt idx="1">
                  <c:v>9.2212313303437234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0.11778046627476968</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0.45860016690645722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0.1278542977974686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1.3347806594598977</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0.12785429779746948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0.45860016690645722</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0.33123684121333596</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7.2797783023690403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3.2389192902586958</c:v>
                </c:pt>
                <c:pt idx="1">
                  <c:v>3.7960242901204069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7.0480660066659766</c:v>
                </c:pt>
                <c:pt idx="1">
                  <c:v>7.9014311609997234</c:v>
                </c:pt>
                <c:pt idx="2">
                  <c:v>6.7792726780693826</c:v>
                </c:pt>
                <c:pt idx="3">
                  <c:v>5.9208950961540747</c:v>
                </c:pt>
                <c:pt idx="4">
                  <c:v>7.0110312502095544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9.4018513254989458</c:v>
                </c:pt>
                <c:pt idx="1">
                  <c:v>9.2760884305199536</c:v>
                </c:pt>
                <c:pt idx="2">
                  <c:v>8.9252908894737573</c:v>
                </c:pt>
                <c:pt idx="3">
                  <c:v>8.823125496903355</c:v>
                </c:pt>
                <c:pt idx="4">
                  <c:v>8.8288700253985635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8.5018161856663319</c:v>
                </c:pt>
                <c:pt idx="1">
                  <c:v>8.485444605160378</c:v>
                </c:pt>
                <c:pt idx="2">
                  <c:v>8.0136196887672195</c:v>
                </c:pt>
                <c:pt idx="3">
                  <c:v>7.6871870869647676</c:v>
                </c:pt>
                <c:pt idx="4">
                  <c:v>7.9715759405104727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8.4700274811306748</c:v>
                </c:pt>
                <c:pt idx="1">
                  <c:v>7.7517764897591768</c:v>
                </c:pt>
                <c:pt idx="2">
                  <c:v>8.2695581775062532</c:v>
                </c:pt>
                <c:pt idx="3">
                  <c:v>8.241477393676881</c:v>
                </c:pt>
                <c:pt idx="4">
                  <c:v>8.3341193907853608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9.3240422899989284</c:v>
                </c:pt>
                <c:pt idx="1">
                  <c:v>9.3890093747371104</c:v>
                </c:pt>
                <c:pt idx="2">
                  <c:v>9.2438480006274819</c:v>
                </c:pt>
                <c:pt idx="3">
                  <c:v>9.0964551697102785</c:v>
                </c:pt>
                <c:pt idx="4">
                  <c:v>9.2001824262031793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8.6676280972179445</c:v>
                </c:pt>
                <c:pt idx="1">
                  <c:v>8.4463950550074074</c:v>
                </c:pt>
                <c:pt idx="2">
                  <c:v>8.4530585637618572</c:v>
                </c:pt>
                <c:pt idx="3">
                  <c:v>8.4175493699448261</c:v>
                </c:pt>
                <c:pt idx="4">
                  <c:v>8.454244027914692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9.154321302588615</c:v>
                </c:pt>
                <c:pt idx="1">
                  <c:v>9.0361750891117794</c:v>
                </c:pt>
                <c:pt idx="2">
                  <c:v>9.0610950912691681</c:v>
                </c:pt>
                <c:pt idx="3">
                  <c:v>8.8686827411820275</c:v>
                </c:pt>
                <c:pt idx="4">
                  <c:v>8.9403887848189161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8.6068432902019261</c:v>
                </c:pt>
                <c:pt idx="1">
                  <c:v>8.7392639888201646</c:v>
                </c:pt>
                <c:pt idx="2">
                  <c:v>8.4358231290316308</c:v>
                </c:pt>
                <c:pt idx="3">
                  <c:v>8.3937033955525813</c:v>
                </c:pt>
                <c:pt idx="4">
                  <c:v>8.4666966265768391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8.8825614942969349</c:v>
                </c:pt>
                <c:pt idx="1">
                  <c:v>8.677073243303596</c:v>
                </c:pt>
                <c:pt idx="2">
                  <c:v>8.6977251815006635</c:v>
                </c:pt>
                <c:pt idx="3">
                  <c:v>8.2934054701115425</c:v>
                </c:pt>
                <c:pt idx="4">
                  <c:v>8.6621639232580314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6.369241148896343E-2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0.67118758629276076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0.1871220809070131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1.9535278739571176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0.18712208090701221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0.67118758629276165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0.25062907418740288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6.7020304532544266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9.3110080059152835</c:v>
                </c:pt>
                <c:pt idx="1">
                  <c:v>9.0086183818672989</c:v>
                </c:pt>
                <c:pt idx="2">
                  <c:v>9.0870445256460126</c:v>
                </c:pt>
                <c:pt idx="3">
                  <c:v>8.7078257029741586</c:v>
                </c:pt>
                <c:pt idx="4">
                  <c:v>8.9206281400958147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8.8116976346889917</c:v>
                </c:pt>
                <c:pt idx="1">
                  <c:v>8.8693224908635191</c:v>
                </c:pt>
                <c:pt idx="2">
                  <c:v>8.6053988674755715</c:v>
                </c:pt>
                <c:pt idx="3">
                  <c:v>8.4483670093492389</c:v>
                </c:pt>
                <c:pt idx="4">
                  <c:v>8.7464974417884012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7.7457808224823124</c:v>
                </c:pt>
                <c:pt idx="1">
                  <c:v>7.2763307661842962</c:v>
                </c:pt>
                <c:pt idx="2">
                  <c:v>6.9073331345594777</c:v>
                </c:pt>
                <c:pt idx="3">
                  <c:v>6.8874244679857517</c:v>
                </c:pt>
                <c:pt idx="4">
                  <c:v>7.2887499633077946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7.8591634461654571</c:v>
                </c:pt>
                <c:pt idx="1">
                  <c:v>7.7851570376259547</c:v>
                </c:pt>
                <c:pt idx="2">
                  <c:v>7.6966368357925798</c:v>
                </c:pt>
                <c:pt idx="3">
                  <c:v>7.0582878490213226</c:v>
                </c:pt>
                <c:pt idx="4">
                  <c:v>7.7408164675605464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7.2393508366426396</c:v>
                </c:pt>
                <c:pt idx="1">
                  <c:v>7.1026184169759929</c:v>
                </c:pt>
                <c:pt idx="2">
                  <c:v>6.8595799440110632</c:v>
                </c:pt>
                <c:pt idx="3">
                  <c:v>6.4939422696251992</c:v>
                </c:pt>
                <c:pt idx="4">
                  <c:v>7.0062373656273476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8.8496546172067845</c:v>
                </c:pt>
                <c:pt idx="1">
                  <c:v>8.7833464643804184</c:v>
                </c:pt>
                <c:pt idx="2">
                  <c:v>8.770624125668693</c:v>
                </c:pt>
                <c:pt idx="3">
                  <c:v>8.6331771000727038</c:v>
                </c:pt>
                <c:pt idx="4">
                  <c:v>8.7255686339747101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7.8386391629747658</c:v>
                </c:pt>
                <c:pt idx="1">
                  <c:v>7.5135532160101128</c:v>
                </c:pt>
                <c:pt idx="2">
                  <c:v>7.6287761118806339</c:v>
                </c:pt>
                <c:pt idx="3">
                  <c:v>7.2198034461861473</c:v>
                </c:pt>
                <c:pt idx="4">
                  <c:v>7.6146748621375124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9.6090120382553099</c:v>
                </c:pt>
                <c:pt idx="1">
                  <c:v>9.3838909179921401</c:v>
                </c:pt>
                <c:pt idx="2">
                  <c:v>9.4720706716168674</c:v>
                </c:pt>
                <c:pt idx="3">
                  <c:v>9.469129870570395</c:v>
                </c:pt>
                <c:pt idx="4">
                  <c:v>9.3742836706583059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9.0504152443775538</c:v>
                </c:pt>
                <c:pt idx="1">
                  <c:v>8.9308274443604994</c:v>
                </c:pt>
                <c:pt idx="2">
                  <c:v>8.8208118524418087</c:v>
                </c:pt>
                <c:pt idx="3">
                  <c:v>8.6558259816938197</c:v>
                </c:pt>
                <c:pt idx="4">
                  <c:v>8.916079278297893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8.4578462410291717</c:v>
                </c:pt>
                <c:pt idx="1">
                  <c:v>8.2003858725977423</c:v>
                </c:pt>
                <c:pt idx="2">
                  <c:v>8.0346807284975377</c:v>
                </c:pt>
                <c:pt idx="3">
                  <c:v>7.9915164890687436</c:v>
                </c:pt>
                <c:pt idx="4">
                  <c:v>8.0765207538868236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7.0262080151792397</c:v>
                </c:pt>
                <c:pt idx="1">
                  <c:v>6.6364343485037738</c:v>
                </c:pt>
                <c:pt idx="2">
                  <c:v>6.5770925896252139</c:v>
                </c:pt>
                <c:pt idx="3">
                  <c:v>5.9783839587322616</c:v>
                </c:pt>
                <c:pt idx="4">
                  <c:v>6.2916642699691723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5.3674764658925369</c:v>
                </c:pt>
                <c:pt idx="1">
                  <c:v>4.7356451643087096</c:v>
                </c:pt>
                <c:pt idx="2">
                  <c:v>5.0432874232858529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8.5019099719218243</c:v>
                </c:pt>
                <c:pt idx="1">
                  <c:v>8.2301724743541271</c:v>
                </c:pt>
                <c:pt idx="2">
                  <c:v>8.3412511743138023</c:v>
                </c:pt>
                <c:pt idx="3">
                  <c:v>7.9594722635052282</c:v>
                </c:pt>
                <c:pt idx="4">
                  <c:v>8.4928426603648077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7.2766342301023457</c:v>
                </c:pt>
                <c:pt idx="1">
                  <c:v>6.9229868112168784</c:v>
                </c:pt>
                <c:pt idx="2">
                  <c:v>6.337180985451373</c:v>
                </c:pt>
                <c:pt idx="3">
                  <c:v>6.0110447278139061</c:v>
                </c:pt>
                <c:pt idx="4">
                  <c:v>6.802576839346969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7.4649071217728737</c:v>
                </c:pt>
                <c:pt idx="1">
                  <c:v>7.7887763878848064</c:v>
                </c:pt>
                <c:pt idx="2">
                  <c:v>7.7750113024226666</c:v>
                </c:pt>
                <c:pt idx="3">
                  <c:v>7.4325741223733974</c:v>
                </c:pt>
                <c:pt idx="4">
                  <c:v>7.634398364147577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9.0665720524314626</c:v>
                </c:pt>
                <c:pt idx="1">
                  <c:v>8.8397584376590181</c:v>
                </c:pt>
                <c:pt idx="2">
                  <c:v>8.6824839460880927</c:v>
                </c:pt>
                <c:pt idx="3">
                  <c:v>8.8113456538075834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4.7398805861749986</c:v>
                </c:pt>
                <c:pt idx="1">
                  <c:v>4.0343192519756501</c:v>
                </c:pt>
                <c:pt idx="2">
                  <c:v>4.2724665323926834</c:v>
                </c:pt>
                <c:pt idx="3">
                  <c:v>3.5376844762328612</c:v>
                </c:pt>
                <c:pt idx="4">
                  <c:v>4.0959155482691258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6.8236099709805211</c:v>
                </c:pt>
                <c:pt idx="1">
                  <c:v>6.4056529955488264</c:v>
                </c:pt>
                <c:pt idx="2">
                  <c:v>6.6139019871815199</c:v>
                </c:pt>
                <c:pt idx="3">
                  <c:v>6.090965912017932</c:v>
                </c:pt>
                <c:pt idx="4">
                  <c:v>6.4440661258393446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7.5926818768602509</c:v>
                </c:pt>
                <c:pt idx="1">
                  <c:v>7.2922192947760784</c:v>
                </c:pt>
                <c:pt idx="2">
                  <c:v>7.121766862366905</c:v>
                </c:pt>
                <c:pt idx="3">
                  <c:v>6.9679029847492586</c:v>
                </c:pt>
                <c:pt idx="4">
                  <c:v>7.0737362481908752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8.4584640874205199</c:v>
                </c:pt>
                <c:pt idx="1">
                  <c:v>7.6192176891698713</c:v>
                </c:pt>
                <c:pt idx="2">
                  <c:v>7.8626894236368319</c:v>
                </c:pt>
                <c:pt idx="3">
                  <c:v>7.2933935321807866</c:v>
                </c:pt>
                <c:pt idx="4">
                  <c:v>7.9267937828979456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8.8046977687290138</c:v>
                </c:pt>
                <c:pt idx="1">
                  <c:v>8.9087150396969061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9.2704089566184962</c:v>
                </c:pt>
                <c:pt idx="1">
                  <c:v>9.0693550776388658</c:v>
                </c:pt>
                <c:pt idx="2">
                  <c:v>9.0809520964003347</c:v>
                </c:pt>
                <c:pt idx="3">
                  <c:v>8.9043872309394008</c:v>
                </c:pt>
                <c:pt idx="4">
                  <c:v>8.9568264333560368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8.4112048878053507</c:v>
                </c:pt>
                <c:pt idx="1">
                  <c:v>8.1010033439804392</c:v>
                </c:pt>
                <c:pt idx="2">
                  <c:v>8.0864608072618473</c:v>
                </c:pt>
                <c:pt idx="3">
                  <c:v>7.7849909995614874</c:v>
                </c:pt>
                <c:pt idx="4">
                  <c:v>7.8998983514020962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7.4137062886853133</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0.78884462151394419</c:v>
                </c:pt>
                <c:pt idx="1">
                  <c:v>0.21115537848605581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0.32867323717272123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0.1108608256983028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1.1573712310262252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0.11086082569830324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0.39764633684168604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1.2749739374171121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3.7960242901204069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0.3777460383766762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0.18727867465811165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5.2211894300809192E-2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0.54508474026333431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5.2211894300809192E-2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9.1933735039299691E-2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9.2212313303437234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0.2315874193581946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0.29564393135633438</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8.2423317672620122E-2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0.86048769742732745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8.2423317672619234E-2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0.29564393135633615</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0.11970918373539696</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8.3569235574499636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0.15124945918159138</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0.25819028327302007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7.198152061016394E-2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0.75147682325984633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7.198152061016394E-2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0.25819028327302007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0.40816850845912001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8.2893083728565156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9.1334313685718982E-2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0.15384153335667339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1.6060836974868433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0.15384153335667339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0.55181369801330682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1.3680575728899615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6.3925551944184713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1.7425220960385346E-2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0.25987484176325815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7.2451162922597234E-2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0.75637982211321741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7.2451162922597234E-2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0.25987484176325815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0.24713855758301406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8.8288700253985635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0.3916613794635424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0.16733226747729368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1.7469250402991428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0.16733226747729368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0.60020356856116575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0.7992711358302067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7.0110312502095544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8.064710826510094</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4.6641791044776122E-2</c:v>
                </c:pt>
                <c:pt idx="1">
                  <c:v>0.1044776119402985</c:v>
                </c:pt>
                <c:pt idx="2">
                  <c:v>0.21082089552238811</c:v>
                </c:pt>
                <c:pt idx="3">
                  <c:v>0.63805970149253732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0.19340568982772233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5.4812224378299135E-2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0.57223181592241446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5.4812224378299135E-2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0.13020628650914112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9.2001824262031793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0.62289717755512086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0.17428514212208235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1.819512061333139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0.17428514212208235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0.62514281211815792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0.4459402949901321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6.6138805729546783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0.24915618583784926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0.39398124377431554</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0.10983902515328392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1.1467037788653434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0.10983902515328303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0.39398124377431465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0.30960929438204943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8.2037958020967814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0.55671432727601289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0.30620017841778591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8.5366320429296927E-2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0.89121222705223602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8.5366320429296039E-2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0.30620017841778591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0.61173122485921816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8.3341193907853608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0.30407544804381992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0.1075348782773542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1.122648813646915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0.1075348782773542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0.38571650680355063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0.4663632898225849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7.9715759405104727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8.6204431464368145</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0.19793300503402911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7.4508622537859281E-2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0.77785940746453619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7.4508622537859281E-2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0.26725473699726798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0.14841150598255659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8.4666966265768391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3.1489824468877714E-5</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0.21950319460012047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6.1195849533181246E-2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0.638875953356699</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6.1195849533181246E-2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0.21950319460012047</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0.15195220676171495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8.9403887848189161</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0.91044776119402981</c:v>
                </c:pt>
                <c:pt idx="1">
                  <c:v>1.119402985074627E-2</c:v>
                </c:pt>
                <c:pt idx="2">
                  <c:v>2.4253731343283579E-2</c:v>
                </c:pt>
                <c:pt idx="3">
                  <c:v>1.3059701492537309E-2</c:v>
                </c:pt>
                <c:pt idx="4">
                  <c:v>0</c:v>
                </c:pt>
                <c:pt idx="5">
                  <c:v>4.1044776119402993E-2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6.8656563585456354E-4</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0.2571085726808322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7.1679947784499376E-2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0.74832844591117365</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7.1679947784499376E-2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0.25710857268083309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0.39569079852346256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8.454244027914692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8.4045098671125107</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0.26627957154334858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0.36548548873064757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0.10189462169636165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1.063765338250354</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0.10189462169636165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0.36548548873064668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0.79780226901669771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7.2887499633077946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0.11235027315716906</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0.2768028432421854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7.7170563172279216E-2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0.80564968856311125</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7.7170563172279216E-2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0.2768028432421854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0.12623638987999009</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8.7464974417884012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0.11927602974604135</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0.19540108154622615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5.4476360613831432E-2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0.56872544605647946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5.4476360613831432E-2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0.19540108154622615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0.37951339042170318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8.9206281400958147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8.940214148460246E-2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0.23729236434175771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6.6155337055961994E-2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0.69065229674348316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6.6155337055961994E-2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0.23729236434175682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0.431699133043697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8.6621639232580314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0.2770398481973434</c:v>
                </c:pt>
                <c:pt idx="1">
                  <c:v>5.6925996204933594E-3</c:v>
                </c:pt>
                <c:pt idx="2">
                  <c:v>0.63757115749525617</c:v>
                </c:pt>
                <c:pt idx="3">
                  <c:v>5.6925996204933594E-3</c:v>
                </c:pt>
                <c:pt idx="4">
                  <c:v>1.89753320683112E-3</c:v>
                </c:pt>
                <c:pt idx="5">
                  <c:v>1.328273244781784E-2</c:v>
                </c:pt>
                <c:pt idx="6">
                  <c:v>1.89753320683112E-3</c:v>
                </c:pt>
                <c:pt idx="7">
                  <c:v>2.4667931688804549E-2</c:v>
                </c:pt>
                <c:pt idx="8">
                  <c:v>3.2258064516129031E-2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8.2077401474490195</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0.24795370346450341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0.31827767715226951</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8.8733436778738017E-2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0.92636444218155933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8.8733436778738906E-2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0.31827767715226862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0.66250621526599573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7.6146748621375124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0.20064873020275797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6.1205397895196967E-2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0.63897563689621961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6.1205397895196967E-2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0.21953744358892457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0.30037578603864112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8.7255686339747101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0.15314258530622205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0.26785001457461721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7.4674581475816737E-2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0.77959199514023858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7.4674581475816737E-2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0.26785001457461721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0.57447257360790083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7.0062373656273476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0.19033261637622889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0.26378774317912601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7.3542050582431351E-2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0.76776853391309707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7.3542050582430463E-2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0.26378774317912601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0.62399506712606545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7.7408164675605464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0.30869250040068419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0.24015616081104429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6.695374210034899E-2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0.6989875316947014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6.695374210034899E-2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0.24015616081104341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0.65655393884659041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8.0765207538868236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0.33309763661155856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0.18056266150134448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5.03395200451493E-2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0.52553741970564616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5.03395200451493E-2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0.18056266150134448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0.36352450549022386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8.916079278297893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2.4189322577122141E-2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0.14255637654612485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3.9743651954610826E-2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0.41491806594842373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3.9743651954610826E-2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0.14255637654612485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5.2406196526302296E-2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9.3742836706583059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7.4569800433053368</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7.0748787402075788</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45</c:v>
                </c:pt>
                <c:pt idx="4"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8.3300005260042482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7.4873689304420612</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7.0041397266056524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6.9252093653717361</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4.0697372733174753E-2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0.64326281110428862</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0.17933686236477175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1.8722513011796309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0.17933686236477264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0.64326281110428774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0.13941843149931543</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7.2095302601988589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0.10947062137780073</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0.65187113670950225</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0.18173679918313557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1.8973062997542742</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0.18173679918313468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0.65187113670950225</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8.9748146418356711E-2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6.6408884705446134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5</c:v>
                </c:pt>
                <c:pt idx="1">
                  <c:v>33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6.822333675626215</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6.1416975826400488E-3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0.30779988372188782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8.5812306307841979E-2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0.8958682561050697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8.5812306307841979E-2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0.30779988372188782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0.79436592854493604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6.802576839346969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1.1466820182612398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0.46906515059177689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0.13077185700721294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1.3652395620786111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0.13077185700721294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0.46906515059177778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0.14847615688005966</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8.4928426603648077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6.7710642729235992E-2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0.34869162041264179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9.721261676909343E-2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1.0148858736404724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9.7212616769094318E-2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0.34869162041264179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1.0619150467811691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5.0432874232858529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0.29159405241872438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8.7643008604885608E-2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0.91498052734989344</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8.7643008604885608E-2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0.31436642386518354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0.52959624076126044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6.2916642699691723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0.30125496869870005</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0.29726174832256103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8.287435294715273E-2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0.86519644145511698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8.287435294715273E-2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0.29726174832256103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1.3608329374845001</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6.4440661258393446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0.32764800616834489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0.11073703862902917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1.1560789116532648</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0.1107370386290274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0.39720232540360101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0.43553257666508127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4.0959155482691258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6.2830453271747189E-2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0.1424743018561756</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3.9720770144686668E-2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0.41467918311173335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3.9720770144686668E-2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0.1424743018561756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0.20312453015034215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8.8113456538075834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3.3485996211651603E-2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0.37420040359270335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0.10432427480261719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1.0891305706382575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0.1043242748026163</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0.37420040359270423</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0.61437143984066545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7.634398364147577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7.0041397266056524</c:v>
                </c:pt>
                <c:pt idx="1">
                  <c:v>7.4569800433053368</c:v>
                </c:pt>
                <c:pt idx="2">
                  <c:v>7.0748787402075788</c:v>
                </c:pt>
                <c:pt idx="3" formatCode="General">
                  <c:v>5.9438198147304169</c:v>
                </c:pt>
                <c:pt idx="4">
                  <c:v>5.0432874232858529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7.8636179088490659</c:v>
                </c:pt>
                <c:pt idx="1">
                  <c:v>8.2813949409127652</c:v>
                </c:pt>
                <c:pt idx="2">
                  <c:v>7.8576054915094913</c:v>
                </c:pt>
                <c:pt idx="3" formatCode="General">
                  <c:v>6.6213835006130024</c:v>
                </c:pt>
                <c:pt idx="4">
                  <c:v>5.6369996917650518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0.42639264311789571</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0.37689032834065639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0.10507420571105186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1.0969597425140307</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0.10507420571105186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0.37689032834065639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0.41333621916925978</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6.4290435157691146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0.16634728202188498</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0.3461203843735543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9.6495775385309734E-2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1.0074021516893197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9.6495775385308846E-2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0.34612038437355608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0.36347473709018274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7.9267937828979456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0.63532409097045228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0.50360042042811681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0.14040003203374418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1.4657563380704879</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0.14040003203374418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0.5036004204281177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0.65367601242783202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7.0737362481908752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8.9087150396969061</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0.32611411211911445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0.21206122747488365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5.9121084738727347E-2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0.61721570439929252</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5.9121084738727347E-2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0.21206122747488365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0.19994428998903402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8.9087150396969061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8.9568264333560368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7.0110312502095544</c:v>
                </c:pt>
                <c:pt idx="1">
                  <c:v>8.3341193907853608</c:v>
                </c:pt>
                <c:pt idx="2">
                  <c:v>6.6138805729546783</c:v>
                </c:pt>
                <c:pt idx="3">
                  <c:v>8.4928426603648077</c:v>
                </c:pt>
                <c:pt idx="4">
                  <c:v>8.2037958020967814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6.5850200196343787</c:v>
                </c:pt>
                <c:pt idx="1">
                  <c:v>7.962676384641771</c:v>
                </c:pt>
                <c:pt idx="2">
                  <c:v>6.3030187844839478</c:v>
                </c:pt>
                <c:pt idx="3">
                  <c:v>8.2169881909637006</c:v>
                </c:pt>
                <c:pt idx="4">
                  <c:v>7.9619392085868821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0.17359537005310521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0.18256825753691253</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5.0898665224973882E-2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0.53137481574722401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5.0898665224973882E-2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0.18256825753691253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0.22454640273503479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8.9568264333560368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7.8998983514020962</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7.0711491592539311E-2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0.26812408191407755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7.4750989400986789E-2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0.78038968299667477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7.4750989400987677E-2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0.26812408191407755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0.52403675229158964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7.8998983514020962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Stamford &amp; Rutland Hospital (-)</c:v>
                </c:pt>
                <c:pt idx="2">
                  <c:v>Peterborough City Hospital (56)</c:v>
                </c:pt>
                <c:pt idx="3">
                  <c:v>Hinchingbrooke Hospital (58)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Stamford &amp; Rutland Hospital (-)</c:v>
                </c:pt>
                <c:pt idx="2">
                  <c:v>Peterborough City Hospital (56)</c:v>
                </c:pt>
                <c:pt idx="3">
                  <c:v>Hinchingbrooke Hospital (58)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Stamford &amp; Rutland Hospital (-)</c:v>
                </c:pt>
                <c:pt idx="2">
                  <c:v>Peterborough City Hospital (56)</c:v>
                </c:pt>
                <c:pt idx="3">
                  <c:v>Hinchingbrooke Hospital (58)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Stamford &amp; Rutland Hospital (-)</c:v>
                </c:pt>
                <c:pt idx="2">
                  <c:v>Peterborough City Hospital (56)</c:v>
                </c:pt>
                <c:pt idx="3">
                  <c:v>Hinchingbrooke Hospital (58)</c:v>
                </c:pt>
              </c:strCache>
            </c:strRef>
          </c:cat>
          <c:val>
            <c:numRef>
              <c:f>Sheet1!$G$2:$G$5</c:f>
              <c:numCache>
                <c:formatCode>0.0;;</c:formatCode>
                <c:ptCount val="4"/>
                <c:pt idx="0">
                  <c:v>6.7020304532544266</c:v>
                </c:pt>
                <c:pt idx="1">
                  <c:v>0</c:v>
                </c:pt>
                <c:pt idx="2">
                  <c:v>6.7197108843267461</c:v>
                </c:pt>
                <c:pt idx="3">
                  <c:v>6.8122883236837586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Stamford &amp; Rutland Hospital (-)</c:v>
                </c:pt>
                <c:pt idx="2">
                  <c:v>Peterborough City Hospital (56)</c:v>
                </c:pt>
                <c:pt idx="3">
                  <c:v>Hinchingbrooke Hospital (58)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Stamford &amp; Rutland Hospital (-)</c:v>
                </c:pt>
                <c:pt idx="2">
                  <c:v>Peterborough City Hospital (56)</c:v>
                </c:pt>
                <c:pt idx="3">
                  <c:v>Hinchingbrooke Hospital (58)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Stamford &amp; Rutland Hospital (-)</c:v>
                </c:pt>
                <c:pt idx="2">
                  <c:v>Peterborough City Hospital (56)</c:v>
                </c:pt>
                <c:pt idx="3">
                  <c:v>Hinchingbrooke Hospital (58)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3.2979695467455734</c:v>
                </c:pt>
                <c:pt idx="1">
                  <c:v>0</c:v>
                </c:pt>
                <c:pt idx="2">
                  <c:v>3.2802891156732539</c:v>
                </c:pt>
                <c:pt idx="3">
                  <c:v>3.1877116763162414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(121)</c:v>
                </c:pt>
                <c:pt idx="1">
                  <c:v>Stamford &amp; Rutland Hospital (-)</c:v>
                </c:pt>
                <c:pt idx="2">
                  <c:v>Peterborough City Hospital (60)</c:v>
                </c:pt>
                <c:pt idx="3">
                  <c:v>Hinchingbrooke Hospital (58)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(121)</c:v>
                </c:pt>
                <c:pt idx="1">
                  <c:v>Stamford &amp; Rutland Hospital (-)</c:v>
                </c:pt>
                <c:pt idx="2">
                  <c:v>Peterborough City Hospital (60)</c:v>
                </c:pt>
                <c:pt idx="3">
                  <c:v>Hinchingbrooke Hospital (58)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(121)</c:v>
                </c:pt>
                <c:pt idx="1">
                  <c:v>Stamford &amp; Rutland Hospital (-)</c:v>
                </c:pt>
                <c:pt idx="2">
                  <c:v>Peterborough City Hospital (60)</c:v>
                </c:pt>
                <c:pt idx="3">
                  <c:v>Hinchingbrooke Hospital (58)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(121)</c:v>
                </c:pt>
                <c:pt idx="1">
                  <c:v>Stamford &amp; Rutland Hospital (-)</c:v>
                </c:pt>
                <c:pt idx="2">
                  <c:v>Peterborough City Hospital (60)</c:v>
                </c:pt>
                <c:pt idx="3">
                  <c:v>Hinchingbrooke Hospital (58)</c:v>
                </c:pt>
              </c:strCache>
            </c:strRef>
          </c:cat>
          <c:val>
            <c:numRef>
              <c:f>Sheet1!$G$2:$G$5</c:f>
              <c:numCache>
                <c:formatCode>0.0;;</c:formatCode>
                <c:ptCount val="4"/>
                <c:pt idx="0">
                  <c:v>7.2797783023690403</c:v>
                </c:pt>
                <c:pt idx="1">
                  <c:v>0</c:v>
                </c:pt>
                <c:pt idx="2">
                  <c:v>7.2004361816091782</c:v>
                </c:pt>
                <c:pt idx="3">
                  <c:v>7.6955427534826066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(121)</c:v>
                </c:pt>
                <c:pt idx="1">
                  <c:v>Stamford &amp; Rutland Hospital (-)</c:v>
                </c:pt>
                <c:pt idx="2">
                  <c:v>Peterborough City Hospital (60)</c:v>
                </c:pt>
                <c:pt idx="3">
                  <c:v>Hinchingbrooke Hospital (58)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(121)</c:v>
                </c:pt>
                <c:pt idx="1">
                  <c:v>Stamford &amp; Rutland Hospital (-)</c:v>
                </c:pt>
                <c:pt idx="2">
                  <c:v>Peterborough City Hospital (60)</c:v>
                </c:pt>
                <c:pt idx="3">
                  <c:v>Hinchingbrooke Hospital (58)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(121)</c:v>
                </c:pt>
                <c:pt idx="1">
                  <c:v>Stamford &amp; Rutland Hospital (-)</c:v>
                </c:pt>
                <c:pt idx="2">
                  <c:v>Peterborough City Hospital (60)</c:v>
                </c:pt>
                <c:pt idx="3">
                  <c:v>Hinchingbrooke Hospital (58)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2.7202216976309597</c:v>
                </c:pt>
                <c:pt idx="1">
                  <c:v>0</c:v>
                </c:pt>
                <c:pt idx="2">
                  <c:v>2.7995638183908218</c:v>
                </c:pt>
                <c:pt idx="3">
                  <c:v>2.3044572465173934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(330)</c:v>
                </c:pt>
                <c:pt idx="3">
                  <c:v>Hinchingbrooke Hospital (178)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(330)</c:v>
                </c:pt>
                <c:pt idx="3">
                  <c:v>Hinchingbrooke Hospital (178)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(330)</c:v>
                </c:pt>
                <c:pt idx="3">
                  <c:v>Hinchingbrooke Hospital (178)</c:v>
                </c:pt>
              </c:strCache>
            </c:strRef>
          </c:cat>
          <c:val>
            <c:numRef>
              <c:f>Sheet1!$F$2:$F$5</c:f>
              <c:numCache>
                <c:formatCode>0.0;;</c:formatCode>
                <c:ptCount val="4"/>
                <c:pt idx="0">
                  <c:v>0</c:v>
                </c:pt>
                <c:pt idx="1">
                  <c:v>0</c:v>
                </c:pt>
                <c:pt idx="2">
                  <c:v>5.4010444561562512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(330)</c:v>
                </c:pt>
                <c:pt idx="3">
                  <c:v>Hinchingbrooke Hospital (178)</c:v>
                </c:pt>
              </c:strCache>
            </c:strRef>
          </c:cat>
          <c:val>
            <c:numRef>
              <c:f>Sheet1!$G$2:$G$5</c:f>
              <c:numCache>
                <c:formatCode>0.0;;</c:formatCode>
                <c:ptCount val="4"/>
                <c:pt idx="0">
                  <c:v>5.9438198147304169</c:v>
                </c:pt>
                <c:pt idx="1">
                  <c:v>0</c:v>
                </c:pt>
                <c:pt idx="2">
                  <c:v>0</c:v>
                </c:pt>
                <c:pt idx="3">
                  <c:v>6.8546591802877348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(330)</c:v>
                </c:pt>
                <c:pt idx="3">
                  <c:v>Hinchingbrooke Hospital (178)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(330)</c:v>
                </c:pt>
                <c:pt idx="3">
                  <c:v>Hinchingbrooke Hospital (178)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Stamford &amp; Rutland Hospital (-)</c:v>
                </c:pt>
                <c:pt idx="2">
                  <c:v>Peterborough City Hospital (330)</c:v>
                </c:pt>
                <c:pt idx="3">
                  <c:v>Hinchingbrooke Hospital (178)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4.0561801852695831</c:v>
                </c:pt>
                <c:pt idx="1">
                  <c:v>0</c:v>
                </c:pt>
                <c:pt idx="2">
                  <c:v>4.5989555438437488</c:v>
                </c:pt>
                <c:pt idx="3">
                  <c:v>3.1453408197122652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(347)</c:v>
                </c:pt>
                <c:pt idx="1">
                  <c:v>Stamford &amp; Rutland Hospital (-)</c:v>
                </c:pt>
                <c:pt idx="2">
                  <c:v>Peterborough City Hospital (248)</c:v>
                </c:pt>
                <c:pt idx="3">
                  <c:v>Hinchingbrooke Hospital (97)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(347)</c:v>
                </c:pt>
                <c:pt idx="1">
                  <c:v>Stamford &amp; Rutland Hospital (-)</c:v>
                </c:pt>
                <c:pt idx="2">
                  <c:v>Peterborough City Hospital (248)</c:v>
                </c:pt>
                <c:pt idx="3">
                  <c:v>Hinchingbrooke Hospital (97)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(347)</c:v>
                </c:pt>
                <c:pt idx="1">
                  <c:v>Stamford &amp; Rutland Hospital (-)</c:v>
                </c:pt>
                <c:pt idx="2">
                  <c:v>Peterborough City Hospital (248)</c:v>
                </c:pt>
                <c:pt idx="3">
                  <c:v>Hinchingbrooke Hospital (97)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(347)</c:v>
                </c:pt>
                <c:pt idx="1">
                  <c:v>Stamford &amp; Rutland Hospital (-)</c:v>
                </c:pt>
                <c:pt idx="2">
                  <c:v>Peterborough City Hospital (248)</c:v>
                </c:pt>
                <c:pt idx="3">
                  <c:v>Hinchingbrooke Hospital (97)</c:v>
                </c:pt>
              </c:strCache>
            </c:strRef>
          </c:cat>
          <c:val>
            <c:numRef>
              <c:f>Sheet1!$G$2:$G$5</c:f>
              <c:numCache>
                <c:formatCode>0.0;;</c:formatCode>
                <c:ptCount val="4"/>
                <c:pt idx="0">
                  <c:v>5.1951195721996939</c:v>
                </c:pt>
                <c:pt idx="1">
                  <c:v>0</c:v>
                </c:pt>
                <c:pt idx="2">
                  <c:v>4.7415543240862243</c:v>
                </c:pt>
                <c:pt idx="3">
                  <c:v>6.383109138570914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(347)</c:v>
                </c:pt>
                <c:pt idx="1">
                  <c:v>Stamford &amp; Rutland Hospital (-)</c:v>
                </c:pt>
                <c:pt idx="2">
                  <c:v>Peterborough City Hospital (248)</c:v>
                </c:pt>
                <c:pt idx="3">
                  <c:v>Hinchingbrooke Hospital (97)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(347)</c:v>
                </c:pt>
                <c:pt idx="1">
                  <c:v>Stamford &amp; Rutland Hospital (-)</c:v>
                </c:pt>
                <c:pt idx="2">
                  <c:v>Peterborough City Hospital (248)</c:v>
                </c:pt>
                <c:pt idx="3">
                  <c:v>Hinchingbrooke Hospital (97)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(347)</c:v>
                </c:pt>
                <c:pt idx="1">
                  <c:v>Stamford &amp; Rutland Hospital (-)</c:v>
                </c:pt>
                <c:pt idx="2">
                  <c:v>Peterborough City Hospital (248)</c:v>
                </c:pt>
                <c:pt idx="3">
                  <c:v>Hinchingbrooke Hospital (97)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4.8048804278003061</c:v>
                </c:pt>
                <c:pt idx="1">
                  <c:v>0</c:v>
                </c:pt>
                <c:pt idx="2">
                  <c:v>5.2584456759137757</c:v>
                </c:pt>
                <c:pt idx="3">
                  <c:v>3.616890861429086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Sheet1!$G$2:$G$5</c:f>
              <c:numCache>
                <c:formatCode>0.0;;</c:formatCode>
                <c:ptCount val="4"/>
                <c:pt idx="0">
                  <c:v>8.2893083728565156</c:v>
                </c:pt>
                <c:pt idx="1">
                  <c:v>0</c:v>
                </c:pt>
                <c:pt idx="2">
                  <c:v>8.1332673342411574</c:v>
                </c:pt>
                <c:pt idx="3">
                  <c:v>8.58538100564353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Stamford &amp; Rutland Hospital (-)</c:v>
                </c:pt>
                <c:pt idx="2">
                  <c:v>Peterborough City Hospital (340)</c:v>
                </c:pt>
                <c:pt idx="3">
                  <c:v>Hinchingbrooke Hospital (178)</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1.7106916271434844</c:v>
                </c:pt>
                <c:pt idx="1">
                  <c:v>0</c:v>
                </c:pt>
                <c:pt idx="2">
                  <c:v>1.8667326657588426</c:v>
                </c:pt>
                <c:pt idx="3">
                  <c:v>1.41461899435647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538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RGN | North West Anglia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538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RGN | North West Anglia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RGN | North West Anglia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North West Anglia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78604893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02077668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60632594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12481777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791870064"/>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North West Anglia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 West Anglia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536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Explaining change of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Reasons for changing wards explained in a way they can understand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Family / carers being involved in discussions about the patient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4462838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48988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20748341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2437687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12137349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521772481"/>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1004104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37914431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2081315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4549668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39657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151999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563008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67387242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36163374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79898295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4057155353"/>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19051447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3247367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18052263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63191119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9002912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2141202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966571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0608854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9204373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04599708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51927956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262899635"/>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11687938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90947138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1097934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8876144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55253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58023748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0037996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79300873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2637455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29374750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8824313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9868012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62920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60887626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215083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515954133"/>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4578461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51299822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89755504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323449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04916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065106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38794591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83027879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12250329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33637904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07290922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06711328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0283611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4629793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06818449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19374160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8495515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27383056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68085061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478884437"/>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5827614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296346272"/>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70009568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76288459"/>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0687562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71394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36672170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1864576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72799180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73692207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8342157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9039296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62500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299335289"/>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9911982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98070260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7519655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73437834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62395803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3780111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25663026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23268874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11976243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84205827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4149027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224986526"/>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89008792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3297479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5079450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4803535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80123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426513781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4485740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10280987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76145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5003879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49616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80008092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741047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31460722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2139945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0007772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95545113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60339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1329448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21028493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170187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255016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76196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0664690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8968915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75180371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3900328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571997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505442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7939897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40034593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1837315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5912702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3035703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729263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1710595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0725845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3508512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9099896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863329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7624105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5632141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4537939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9153259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8535751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1576289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9118325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8734018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8451767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7385225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4118438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94561070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30241937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98912584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75097376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54805857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1638825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9628250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6548388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91779181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7510720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56035131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6525755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425704738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8052703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64739198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9258156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5487009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2576177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35995042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150449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42114924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39415968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283932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421226017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858243050"/>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83459455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5950313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70658307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89209196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2745258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8457869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30608079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44082486"/>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0208845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0653445"/>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0112497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67620522"/>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57775442"/>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2700982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74718945"/>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3949537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504023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774124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6947051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290757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3394905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32192950"/>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69576100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536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40534466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96966070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9709969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356989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6331415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466483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581002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043635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7229090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006296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4458472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434094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7994187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73485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287474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519225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946999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065820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307254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529569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1395048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690725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669882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892660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05354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298936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720587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162094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795456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64426052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3970605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7082547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48716833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629398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013427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338080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967249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818843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176913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8180970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613011319"/>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41996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019834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468655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413314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793737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6072925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501498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8780879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489771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5416539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3634993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5205602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799823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156580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10914</TotalTime>
  <Words>15873</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North West Anglia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2025-08-02T23:20:37Z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